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notesSlides/notesSlide9.xml" ContentType="application/vnd.openxmlformats-officedocument.presentationml.notesSlide+xml"/>
  <Override PartName="/ppt/tags/tag378.xml" ContentType="application/vnd.openxmlformats-officedocument.presentationml.tags+xml"/>
  <Override PartName="/ppt/tags/tag379.xml" ContentType="application/vnd.openxmlformats-officedocument.presentationml.tags+xml"/>
  <Override PartName="/ppt/notesSlides/notesSlide10.xml" ContentType="application/vnd.openxmlformats-officedocument.presentationml.notesSlid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 id="2147483729" r:id="rId5"/>
    <p:sldMasterId id="2147483743" r:id="rId6"/>
    <p:sldMasterId id="2147483751" r:id="rId7"/>
    <p:sldMasterId id="2147483773" r:id="rId8"/>
    <p:sldMasterId id="2147483781" r:id="rId9"/>
    <p:sldMasterId id="2147483791" r:id="rId10"/>
    <p:sldMasterId id="2147483808" r:id="rId11"/>
    <p:sldMasterId id="2147483816" r:id="rId12"/>
    <p:sldMasterId id="2147483825" r:id="rId13"/>
    <p:sldMasterId id="2147483835" r:id="rId14"/>
    <p:sldMasterId id="2147483845" r:id="rId15"/>
    <p:sldMasterId id="2147483862" r:id="rId16"/>
  </p:sldMasterIdLst>
  <p:notesMasterIdLst>
    <p:notesMasterId r:id="rId92"/>
  </p:notesMasterIdLst>
  <p:handoutMasterIdLst>
    <p:handoutMasterId r:id="rId93"/>
  </p:handoutMasterIdLst>
  <p:sldIdLst>
    <p:sldId id="1140" r:id="rId17"/>
    <p:sldId id="1278" r:id="rId18"/>
    <p:sldId id="1384" r:id="rId19"/>
    <p:sldId id="1438" r:id="rId20"/>
    <p:sldId id="1386" r:id="rId21"/>
    <p:sldId id="1220" r:id="rId22"/>
    <p:sldId id="1364" r:id="rId23"/>
    <p:sldId id="1365" r:id="rId24"/>
    <p:sldId id="1366" r:id="rId25"/>
    <p:sldId id="1367" r:id="rId26"/>
    <p:sldId id="1473" r:id="rId27"/>
    <p:sldId id="1410" r:id="rId28"/>
    <p:sldId id="1221" r:id="rId29"/>
    <p:sldId id="1224" r:id="rId30"/>
    <p:sldId id="1359" r:id="rId31"/>
    <p:sldId id="1360" r:id="rId32"/>
    <p:sldId id="1461" r:id="rId33"/>
    <p:sldId id="1144" r:id="rId34"/>
    <p:sldId id="1281" r:id="rId35"/>
    <p:sldId id="1340" r:id="rId36"/>
    <p:sldId id="1440" r:id="rId37"/>
    <p:sldId id="1465" r:id="rId38"/>
    <p:sldId id="1361" r:id="rId39"/>
    <p:sldId id="1403" r:id="rId40"/>
    <p:sldId id="1270" r:id="rId41"/>
    <p:sldId id="1472" r:id="rId42"/>
    <p:sldId id="1380" r:id="rId43"/>
    <p:sldId id="1271" r:id="rId44"/>
    <p:sldId id="1349" r:id="rId45"/>
    <p:sldId id="1228" r:id="rId46"/>
    <p:sldId id="1000" r:id="rId47"/>
    <p:sldId id="1464" r:id="rId48"/>
    <p:sldId id="1462" r:id="rId49"/>
    <p:sldId id="1460" r:id="rId50"/>
    <p:sldId id="1466" r:id="rId51"/>
    <p:sldId id="1362" r:id="rId52"/>
    <p:sldId id="1347" r:id="rId53"/>
    <p:sldId id="1346" r:id="rId54"/>
    <p:sldId id="1388" r:id="rId55"/>
    <p:sldId id="1369" r:id="rId56"/>
    <p:sldId id="1370" r:id="rId57"/>
    <p:sldId id="1371" r:id="rId58"/>
    <p:sldId id="1363" r:id="rId59"/>
    <p:sldId id="1413" r:id="rId60"/>
    <p:sldId id="1469" r:id="rId61"/>
    <p:sldId id="1443" r:id="rId62"/>
    <p:sldId id="1445" r:id="rId63"/>
    <p:sldId id="1425" r:id="rId64"/>
    <p:sldId id="1477" r:id="rId65"/>
    <p:sldId id="1427" r:id="rId66"/>
    <p:sldId id="1468" r:id="rId67"/>
    <p:sldId id="1251" r:id="rId68"/>
    <p:sldId id="1167" r:id="rId69"/>
    <p:sldId id="1244" r:id="rId70"/>
    <p:sldId id="1478" r:id="rId71"/>
    <p:sldId id="1479" r:id="rId72"/>
    <p:sldId id="1406" r:id="rId73"/>
    <p:sldId id="1455" r:id="rId74"/>
    <p:sldId id="1456" r:id="rId75"/>
    <p:sldId id="1404" r:id="rId76"/>
    <p:sldId id="1405" r:id="rId77"/>
    <p:sldId id="1206" r:id="rId78"/>
    <p:sldId id="1205" r:id="rId79"/>
    <p:sldId id="1426" r:id="rId80"/>
    <p:sldId id="1444" r:id="rId81"/>
    <p:sldId id="1376" r:id="rId82"/>
    <p:sldId id="1306" r:id="rId83"/>
    <p:sldId id="1383" r:id="rId84"/>
    <p:sldId id="1457" r:id="rId85"/>
    <p:sldId id="1411" r:id="rId86"/>
    <p:sldId id="1429" r:id="rId87"/>
    <p:sldId id="1378" r:id="rId88"/>
    <p:sldId id="1437" r:id="rId89"/>
    <p:sldId id="1441" r:id="rId90"/>
    <p:sldId id="1432" r:id="rId91"/>
  </p:sldIdLst>
  <p:sldSz cx="9144000" cy="6858000" type="screen4x3"/>
  <p:notesSz cx="6797675" cy="9874250"/>
  <p:custDataLst>
    <p:tags r:id="rId94"/>
  </p:custDataLst>
  <p:defaultTex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608">
          <p15:clr>
            <a:srgbClr val="A4A3A4"/>
          </p15:clr>
        </p15:guide>
        <p15:guide id="2" pos="2880">
          <p15:clr>
            <a:srgbClr val="A4A3A4"/>
          </p15:clr>
        </p15:guide>
      </p15:sldGuideLst>
    </p:ext>
    <p:ext uri="{2D200454-40CA-4A62-9FC3-DE9A4176ACB9}">
      <p15:notesGuideLst xmlns="" xmlns:p15="http://schemas.microsoft.com/office/powerpoint/2012/main">
        <p15:guide id="1" orient="horz" pos="3110">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tharine Montgomery" initials="CM" lastIdx="3" clrIdx="0"/>
  <p:cmAuthor id="1" name="ayanna luke" initials="al" lastIdx="5" clrIdx="1"/>
  <p:cmAuthor id="2" name="Jack" initials="J" lastIdx="1" clrIdx="2"/>
  <p:cmAuthor id="3" name=" Iain Kelly" initials="IDK" lastIdx="1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76767"/>
    <a:srgbClr val="215283"/>
    <a:srgbClr val="6600CC"/>
    <a:srgbClr val="008000"/>
    <a:srgbClr val="000000"/>
    <a:srgbClr val="D21900"/>
    <a:srgbClr val="FFFFFF"/>
    <a:srgbClr val="D1E8FF"/>
    <a:srgbClr val="CDC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9074" autoAdjust="0"/>
    <p:restoredTop sz="86501" autoAdjust="0"/>
  </p:normalViewPr>
  <p:slideViewPr>
    <p:cSldViewPr snapToGrid="0" snapToObjects="1" showGuides="1">
      <p:cViewPr>
        <p:scale>
          <a:sx n="60" d="100"/>
          <a:sy n="60" d="100"/>
        </p:scale>
        <p:origin x="-1410" y="-156"/>
      </p:cViewPr>
      <p:guideLst>
        <p:guide orient="horz" pos="2608"/>
        <p:guide pos="2880"/>
      </p:guideLst>
    </p:cSldViewPr>
  </p:slideViewPr>
  <p:notesTextViewPr>
    <p:cViewPr>
      <p:scale>
        <a:sx n="1" d="1"/>
        <a:sy n="1" d="1"/>
      </p:scale>
      <p:origin x="0" y="0"/>
    </p:cViewPr>
  </p:notesTextViewPr>
  <p:sorterViewPr>
    <p:cViewPr>
      <p:scale>
        <a:sx n="80" d="100"/>
        <a:sy n="80" d="100"/>
      </p:scale>
      <p:origin x="0" y="4176"/>
    </p:cViewPr>
  </p:sorterViewPr>
  <p:notesViewPr>
    <p:cSldViewPr snapToGrid="0" snapToObjects="1">
      <p:cViewPr varScale="1">
        <p:scale>
          <a:sx n="136" d="100"/>
          <a:sy n="136" d="100"/>
        </p:scale>
        <p:origin x="-84" y="-114"/>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84" Type="http://schemas.openxmlformats.org/officeDocument/2006/relationships/slide" Target="slides/slide68.xml"/><Relationship Id="rId89" Type="http://schemas.openxmlformats.org/officeDocument/2006/relationships/slide" Target="slides/slide73.xml"/><Relationship Id="rId9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5" Type="http://schemas.openxmlformats.org/officeDocument/2006/relationships/slideMaster" Target="slideMasters/slideMaster2.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commentAuthors" Target="commentAuthors.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handoutMaster" Target="handoutMasters/handoutMaster1.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tags" Target="tags/tag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tx>
        <c:rich>
          <a:bodyPr/>
          <a:lstStyle/>
          <a:p>
            <a:pPr>
              <a:defRPr/>
            </a:pPr>
            <a:r>
              <a:rPr lang="en-US" baseline="0" dirty="0" smtClean="0">
                <a:solidFill>
                  <a:srgbClr val="676767"/>
                </a:solidFill>
              </a:rPr>
              <a:t>Average of Predicted Losses of Managed Honey Bee Colonies</a:t>
            </a:r>
            <a:endParaRPr lang="en-US" baseline="0" dirty="0">
              <a:solidFill>
                <a:srgbClr val="676767"/>
              </a:solidFill>
            </a:endParaRPr>
          </a:p>
          <a:p>
            <a:pPr>
              <a:defRPr/>
            </a:pPr>
            <a:r>
              <a:rPr lang="en-US" baseline="0" dirty="0">
                <a:solidFill>
                  <a:srgbClr val="676767"/>
                </a:solidFill>
              </a:rPr>
              <a:t>2005-2008</a:t>
            </a:r>
            <a:endParaRPr lang="en-US" dirty="0">
              <a:solidFill>
                <a:srgbClr val="676767"/>
              </a:solidFill>
            </a:endParaRPr>
          </a:p>
        </c:rich>
      </c:tx>
      <c:layout/>
      <c:overlay val="0"/>
    </c:title>
    <c:autoTitleDeleted val="0"/>
    <c:plotArea>
      <c:layout/>
      <c:pieChart>
        <c:varyColors val="1"/>
        <c:ser>
          <c:idx val="0"/>
          <c:order val="0"/>
          <c:spPr>
            <a:solidFill>
              <a:srgbClr val="C00000"/>
            </a:solidFill>
          </c:spPr>
          <c:dPt>
            <c:idx val="0"/>
            <c:bubble3D val="0"/>
            <c:spPr>
              <a:solidFill>
                <a:srgbClr val="009644"/>
              </a:solidFill>
            </c:spPr>
          </c:dPt>
          <c:dPt>
            <c:idx val="1"/>
            <c:bubble3D val="0"/>
            <c:spPr>
              <a:solidFill>
                <a:srgbClr val="F9FF01"/>
              </a:solidFill>
            </c:spPr>
          </c:dPt>
          <c:dPt>
            <c:idx val="2"/>
            <c:bubble3D val="0"/>
            <c:spPr>
              <a:solidFill>
                <a:srgbClr val="DFA503"/>
              </a:solidFill>
            </c:spPr>
          </c:dPt>
          <c:dLbls>
            <c:dLbl>
              <c:idx val="0"/>
              <c:layout>
                <c:manualLayout>
                  <c:x val="-0.11045931758530184"/>
                  <c:y val="0.19591746977573749"/>
                </c:manualLayout>
              </c:layout>
              <c:tx>
                <c:rich>
                  <a:bodyPr/>
                  <a:lstStyle/>
                  <a:p>
                    <a:pPr>
                      <a:defRPr sz="1600" b="1"/>
                    </a:pPr>
                    <a:r>
                      <a:rPr lang="en-US" sz="1600" dirty="0"/>
                      <a:t>Healthy
18</a:t>
                    </a:r>
                    <a:r>
                      <a:rPr lang="en-US" sz="1600" dirty="0" smtClean="0"/>
                      <a:t>%</a:t>
                    </a:r>
                  </a:p>
                  <a:p>
                    <a:pPr>
                      <a:defRPr sz="1600" b="1"/>
                    </a:pPr>
                    <a:r>
                      <a:rPr lang="en-US" sz="1600" dirty="0" smtClean="0"/>
                      <a:t>(12-28%)</a:t>
                    </a:r>
                    <a:endParaRPr lang="en-US" sz="1600" dirty="0"/>
                  </a:p>
                </c:rich>
              </c:tx>
              <c:spPr/>
              <c:showLegendKey val="0"/>
              <c:showVal val="0"/>
              <c:showCatName val="1"/>
              <c:showSerName val="0"/>
              <c:showPercent val="1"/>
              <c:showBubbleSize val="0"/>
            </c:dLbl>
            <c:dLbl>
              <c:idx val="1"/>
              <c:layout>
                <c:manualLayout>
                  <c:x val="-0.15985480675209715"/>
                  <c:y val="-0.12149494826660182"/>
                </c:manualLayout>
              </c:layout>
              <c:tx>
                <c:rich>
                  <a:bodyPr/>
                  <a:lstStyle/>
                  <a:p>
                    <a:pPr>
                      <a:defRPr sz="1600" b="1"/>
                    </a:pPr>
                    <a:r>
                      <a:rPr lang="en-US" sz="1600" dirty="0"/>
                      <a:t>Developing Issues
29</a:t>
                    </a:r>
                    <a:r>
                      <a:rPr lang="en-US" sz="1600" dirty="0" smtClean="0"/>
                      <a:t>%</a:t>
                    </a:r>
                  </a:p>
                  <a:p>
                    <a:pPr>
                      <a:defRPr sz="1600" b="1"/>
                    </a:pPr>
                    <a:r>
                      <a:rPr lang="en-US" sz="1600" dirty="0" smtClean="0"/>
                      <a:t>(12-39%)</a:t>
                    </a:r>
                    <a:endParaRPr lang="en-US" sz="1600" dirty="0"/>
                  </a:p>
                </c:rich>
              </c:tx>
              <c:spPr/>
              <c:showLegendKey val="0"/>
              <c:showVal val="0"/>
              <c:showCatName val="1"/>
              <c:showSerName val="0"/>
              <c:showPercent val="1"/>
              <c:showBubbleSize val="0"/>
            </c:dLbl>
            <c:dLbl>
              <c:idx val="2"/>
              <c:layout>
                <c:manualLayout>
                  <c:x val="0.12670230559415369"/>
                  <c:y val="-0.20675077777439982"/>
                </c:manualLayout>
              </c:layout>
              <c:tx>
                <c:rich>
                  <a:bodyPr/>
                  <a:lstStyle/>
                  <a:p>
                    <a:pPr>
                      <a:defRPr sz="1600" b="1"/>
                    </a:pPr>
                    <a:r>
                      <a:rPr lang="en-US" sz="1600" dirty="0"/>
                      <a:t>Serious Issues
27</a:t>
                    </a:r>
                    <a:r>
                      <a:rPr lang="en-US" sz="1600" dirty="0" smtClean="0"/>
                      <a:t>%</a:t>
                    </a:r>
                  </a:p>
                  <a:p>
                    <a:pPr>
                      <a:defRPr sz="1600" b="1"/>
                    </a:pPr>
                    <a:r>
                      <a:rPr lang="en-US" sz="1600" dirty="0" smtClean="0"/>
                      <a:t>(19-43%)</a:t>
                    </a:r>
                    <a:endParaRPr lang="en-US" sz="1600" dirty="0"/>
                  </a:p>
                </c:rich>
              </c:tx>
              <c:spPr/>
              <c:showLegendKey val="0"/>
              <c:showVal val="0"/>
              <c:showCatName val="1"/>
              <c:showSerName val="0"/>
              <c:showPercent val="1"/>
              <c:showBubbleSize val="0"/>
            </c:dLbl>
            <c:dLbl>
              <c:idx val="3"/>
              <c:layout/>
              <c:tx>
                <c:rich>
                  <a:bodyPr/>
                  <a:lstStyle/>
                  <a:p>
                    <a:pPr>
                      <a:defRPr sz="1600" b="1"/>
                    </a:pPr>
                    <a:r>
                      <a:rPr lang="en-US" sz="1600" dirty="0"/>
                      <a:t>Dead or dying
26</a:t>
                    </a:r>
                    <a:r>
                      <a:rPr lang="en-US" sz="1600" dirty="0" smtClean="0"/>
                      <a:t>%</a:t>
                    </a:r>
                  </a:p>
                  <a:p>
                    <a:pPr>
                      <a:defRPr sz="1600" b="1"/>
                    </a:pPr>
                    <a:r>
                      <a:rPr lang="en-US" sz="1600" dirty="0" smtClean="0"/>
                      <a:t>(7-53%)</a:t>
                    </a:r>
                    <a:endParaRPr lang="en-US" sz="1600" dirty="0"/>
                  </a:p>
                </c:rich>
              </c:tx>
              <c:spPr/>
              <c:showLegendKey val="0"/>
              <c:showVal val="0"/>
              <c:showCatName val="1"/>
              <c:showSerName val="0"/>
              <c:showPercent val="1"/>
              <c:showBubbleSize val="0"/>
            </c:dLbl>
            <c:showLegendKey val="0"/>
            <c:showVal val="0"/>
            <c:showCatName val="1"/>
            <c:showSerName val="0"/>
            <c:showPercent val="1"/>
            <c:showBubbleSize val="0"/>
            <c:showLeaderLines val="1"/>
          </c:dLbls>
          <c:cat>
            <c:strRef>
              <c:f>Sheet1!$A$1:$A$4</c:f>
              <c:strCache>
                <c:ptCount val="4"/>
                <c:pt idx="0">
                  <c:v>Green (Healthy)</c:v>
                </c:pt>
                <c:pt idx="1">
                  <c:v>Yellow (Developing Issues)</c:v>
                </c:pt>
                <c:pt idx="2">
                  <c:v>Orange (Serious Issues)</c:v>
                </c:pt>
                <c:pt idx="3">
                  <c:v>Red (dead or dying)</c:v>
                </c:pt>
              </c:strCache>
            </c:strRef>
          </c:cat>
          <c:val>
            <c:numRef>
              <c:f>Sheet1!$B$1:$B$4</c:f>
              <c:numCache>
                <c:formatCode>General</c:formatCode>
                <c:ptCount val="4"/>
                <c:pt idx="0">
                  <c:v>18</c:v>
                </c:pt>
                <c:pt idx="1">
                  <c:v>29</c:v>
                </c:pt>
                <c:pt idx="2">
                  <c:v>27</c:v>
                </c:pt>
                <c:pt idx="3">
                  <c:v>26</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261231281198007E-2"/>
          <c:y val="1.3824884792626729E-2"/>
          <c:w val="0.91514143094841927"/>
          <c:h val="0.88709677419354838"/>
        </c:manualLayout>
      </c:layout>
      <c:scatterChart>
        <c:scatterStyle val="lineMarker"/>
        <c:varyColors val="0"/>
        <c:ser>
          <c:idx val="0"/>
          <c:order val="0"/>
          <c:tx>
            <c:strRef>
              <c:f>Sheet1!$A$2</c:f>
              <c:strCache>
                <c:ptCount val="1"/>
              </c:strCache>
            </c:strRef>
          </c:tx>
          <c:spPr>
            <a:ln w="76200">
              <a:solidFill>
                <a:schemeClr val="tx2"/>
              </a:solidFill>
              <a:prstDash val="solid"/>
            </a:ln>
          </c:spPr>
          <c:marker>
            <c:symbol val="none"/>
          </c:marker>
          <c:xVal>
            <c:numRef>
              <c:f>Sheet1!$B$1:$K$1</c:f>
              <c:numCache>
                <c:formatCode>General</c:formatCode>
                <c:ptCount val="10"/>
                <c:pt idx="0">
                  <c:v>1965.0000000002233</c:v>
                </c:pt>
                <c:pt idx="1">
                  <c:v>1970.000000000224</c:v>
                </c:pt>
                <c:pt idx="2">
                  <c:v>1975.0000000002246</c:v>
                </c:pt>
                <c:pt idx="3">
                  <c:v>1980.0000000002251</c:v>
                </c:pt>
                <c:pt idx="4">
                  <c:v>1985.0000000002256</c:v>
                </c:pt>
                <c:pt idx="5">
                  <c:v>1990.0000000002262</c:v>
                </c:pt>
                <c:pt idx="6">
                  <c:v>1995.0000000002269</c:v>
                </c:pt>
                <c:pt idx="7">
                  <c:v>2000.0000000002274</c:v>
                </c:pt>
                <c:pt idx="8">
                  <c:v>2005.0000000002278</c:v>
                </c:pt>
                <c:pt idx="9">
                  <c:v>2010.0000000002285</c:v>
                </c:pt>
              </c:numCache>
            </c:numRef>
          </c:xVal>
          <c:yVal>
            <c:numRef>
              <c:f>Sheet1!$B$2:$K$2</c:f>
              <c:numCache>
                <c:formatCode>General</c:formatCode>
                <c:ptCount val="10"/>
                <c:pt idx="0">
                  <c:v>7822375.0000008894</c:v>
                </c:pt>
                <c:pt idx="1">
                  <c:v>8150830.0000009267</c:v>
                </c:pt>
                <c:pt idx="2">
                  <c:v>8894825.0000010114</c:v>
                </c:pt>
                <c:pt idx="3">
                  <c:v>9373150.0000010654</c:v>
                </c:pt>
                <c:pt idx="4">
                  <c:v>10972200.000001248</c:v>
                </c:pt>
                <c:pt idx="5">
                  <c:v>13185854.000001499</c:v>
                </c:pt>
                <c:pt idx="6">
                  <c:v>13982500.000001589</c:v>
                </c:pt>
                <c:pt idx="7">
                  <c:v>14125330.000001606</c:v>
                </c:pt>
                <c:pt idx="8">
                  <c:v>15285910.000001738</c:v>
                </c:pt>
                <c:pt idx="9">
                  <c:v>16583932.000001885</c:v>
                </c:pt>
              </c:numCache>
            </c:numRef>
          </c:yVal>
          <c:smooth val="0"/>
        </c:ser>
        <c:ser>
          <c:idx val="1"/>
          <c:order val="1"/>
          <c:tx>
            <c:strRef>
              <c:f>Sheet1!$A$3</c:f>
              <c:strCache>
                <c:ptCount val="1"/>
              </c:strCache>
            </c:strRef>
          </c:tx>
          <c:spPr>
            <a:ln w="76200">
              <a:solidFill>
                <a:srgbClr val="BA07B6"/>
              </a:solidFill>
              <a:prstDash val="solid"/>
            </a:ln>
          </c:spPr>
          <c:marker>
            <c:symbol val="none"/>
          </c:marker>
          <c:xVal>
            <c:numRef>
              <c:f>Sheet1!$B$1:$K$1</c:f>
              <c:numCache>
                <c:formatCode>General</c:formatCode>
                <c:ptCount val="10"/>
                <c:pt idx="0">
                  <c:v>1965.0000000002233</c:v>
                </c:pt>
                <c:pt idx="1">
                  <c:v>1970.000000000224</c:v>
                </c:pt>
                <c:pt idx="2">
                  <c:v>1975.0000000002246</c:v>
                </c:pt>
                <c:pt idx="3">
                  <c:v>1980.0000000002251</c:v>
                </c:pt>
                <c:pt idx="4">
                  <c:v>1985.0000000002256</c:v>
                </c:pt>
                <c:pt idx="5">
                  <c:v>1990.0000000002262</c:v>
                </c:pt>
                <c:pt idx="6">
                  <c:v>1995.0000000002269</c:v>
                </c:pt>
                <c:pt idx="7">
                  <c:v>2000.0000000002274</c:v>
                </c:pt>
                <c:pt idx="8">
                  <c:v>2005.0000000002278</c:v>
                </c:pt>
                <c:pt idx="9">
                  <c:v>2010.0000000002285</c:v>
                </c:pt>
              </c:numCache>
            </c:numRef>
          </c:xVal>
          <c:yVal>
            <c:numRef>
              <c:f>Sheet1!$B$3:$K$3</c:f>
              <c:numCache>
                <c:formatCode>General</c:formatCode>
                <c:ptCount val="10"/>
                <c:pt idx="0">
                  <c:v>5131030.000000583</c:v>
                </c:pt>
                <c:pt idx="1">
                  <c:v>5041560.0000005728</c:v>
                </c:pt>
                <c:pt idx="2">
                  <c:v>4714450.0000005355</c:v>
                </c:pt>
                <c:pt idx="3">
                  <c:v>4748800.0000005402</c:v>
                </c:pt>
                <c:pt idx="4">
                  <c:v>5018600.0000005709</c:v>
                </c:pt>
                <c:pt idx="5">
                  <c:v>3742205.0000004256</c:v>
                </c:pt>
                <c:pt idx="6">
                  <c:v>3168982.0000003604</c:v>
                </c:pt>
                <c:pt idx="7">
                  <c:v>3219881.000000366</c:v>
                </c:pt>
                <c:pt idx="8">
                  <c:v>3028556.0000003441</c:v>
                </c:pt>
                <c:pt idx="9">
                  <c:v>3309279.0000003763</c:v>
                </c:pt>
              </c:numCache>
            </c:numRef>
          </c:yVal>
          <c:smooth val="0"/>
        </c:ser>
        <c:ser>
          <c:idx val="2"/>
          <c:order val="2"/>
          <c:tx>
            <c:strRef>
              <c:f>Sheet1!$A$4</c:f>
              <c:strCache>
                <c:ptCount val="1"/>
              </c:strCache>
            </c:strRef>
          </c:tx>
          <c:spPr>
            <a:ln w="76200">
              <a:solidFill>
                <a:schemeClr val="hlink"/>
              </a:solidFill>
              <a:prstDash val="solid"/>
            </a:ln>
          </c:spPr>
          <c:marker>
            <c:symbol val="none"/>
          </c:marker>
          <c:xVal>
            <c:numRef>
              <c:f>Sheet1!$B$1:$K$1</c:f>
              <c:numCache>
                <c:formatCode>General</c:formatCode>
                <c:ptCount val="10"/>
                <c:pt idx="0">
                  <c:v>1965.0000000002233</c:v>
                </c:pt>
                <c:pt idx="1">
                  <c:v>1970.000000000224</c:v>
                </c:pt>
                <c:pt idx="2">
                  <c:v>1975.0000000002246</c:v>
                </c:pt>
                <c:pt idx="3">
                  <c:v>1980.0000000002251</c:v>
                </c:pt>
                <c:pt idx="4">
                  <c:v>1985.0000000002256</c:v>
                </c:pt>
                <c:pt idx="5">
                  <c:v>1990.0000000002262</c:v>
                </c:pt>
                <c:pt idx="6">
                  <c:v>1995.0000000002269</c:v>
                </c:pt>
                <c:pt idx="7">
                  <c:v>2000.0000000002274</c:v>
                </c:pt>
                <c:pt idx="8">
                  <c:v>2005.0000000002278</c:v>
                </c:pt>
                <c:pt idx="9">
                  <c:v>2010.0000000002285</c:v>
                </c:pt>
              </c:numCache>
            </c:numRef>
          </c:xVal>
          <c:yVal>
            <c:numRef>
              <c:f>Sheet1!$B$4:$K$4</c:f>
              <c:numCache>
                <c:formatCode>General</c:formatCode>
                <c:ptCount val="10"/>
                <c:pt idx="0">
                  <c:v>1190037.0000001353</c:v>
                </c:pt>
                <c:pt idx="1">
                  <c:v>1972127.0000002242</c:v>
                </c:pt>
                <c:pt idx="2">
                  <c:v>2420836.0000002752</c:v>
                </c:pt>
                <c:pt idx="3">
                  <c:v>2801600.0000003185</c:v>
                </c:pt>
                <c:pt idx="4">
                  <c:v>2934290.0000003334</c:v>
                </c:pt>
                <c:pt idx="5">
                  <c:v>2607388.0000002966</c:v>
                </c:pt>
                <c:pt idx="6">
                  <c:v>2384900.000000271</c:v>
                </c:pt>
                <c:pt idx="7">
                  <c:v>2259000.000000257</c:v>
                </c:pt>
                <c:pt idx="8">
                  <c:v>2098810.0000002384</c:v>
                </c:pt>
                <c:pt idx="9">
                  <c:v>2225930.0000002529</c:v>
                </c:pt>
              </c:numCache>
            </c:numRef>
          </c:yVal>
          <c:smooth val="0"/>
        </c:ser>
        <c:ser>
          <c:idx val="3"/>
          <c:order val="3"/>
          <c:tx>
            <c:strRef>
              <c:f>Sheet1!$A$5</c:f>
              <c:strCache>
                <c:ptCount val="1"/>
              </c:strCache>
            </c:strRef>
          </c:tx>
          <c:spPr>
            <a:ln w="76200">
              <a:solidFill>
                <a:schemeClr val="folHlink"/>
              </a:solidFill>
              <a:prstDash val="solid"/>
            </a:ln>
          </c:spPr>
          <c:marker>
            <c:symbol val="none"/>
          </c:marker>
          <c:xVal>
            <c:numRef>
              <c:f>Sheet1!$B$1:$K$1</c:f>
              <c:numCache>
                <c:formatCode>General</c:formatCode>
                <c:ptCount val="10"/>
                <c:pt idx="0">
                  <c:v>1965.0000000002233</c:v>
                </c:pt>
                <c:pt idx="1">
                  <c:v>1970.000000000224</c:v>
                </c:pt>
                <c:pt idx="2">
                  <c:v>1975.0000000002246</c:v>
                </c:pt>
                <c:pt idx="3">
                  <c:v>1980.0000000002251</c:v>
                </c:pt>
                <c:pt idx="4">
                  <c:v>1985.0000000002256</c:v>
                </c:pt>
                <c:pt idx="5">
                  <c:v>1990.0000000002262</c:v>
                </c:pt>
                <c:pt idx="6">
                  <c:v>1995.0000000002269</c:v>
                </c:pt>
                <c:pt idx="7">
                  <c:v>2000.0000000002274</c:v>
                </c:pt>
                <c:pt idx="8">
                  <c:v>2005.0000000002278</c:v>
                </c:pt>
                <c:pt idx="9">
                  <c:v>2010.0000000002285</c:v>
                </c:pt>
              </c:numCache>
            </c:numRef>
          </c:xVal>
          <c:yVal>
            <c:numRef>
              <c:f>Sheet1!$B$5:$K$5</c:f>
              <c:numCache>
                <c:formatCode>General</c:formatCode>
                <c:ptCount val="10"/>
                <c:pt idx="0">
                  <c:v>1666262.0000001895</c:v>
                </c:pt>
                <c:pt idx="1">
                  <c:v>1657233.0000001884</c:v>
                </c:pt>
                <c:pt idx="2">
                  <c:v>1764107.0000002005</c:v>
                </c:pt>
                <c:pt idx="3">
                  <c:v>2157505.0000002454</c:v>
                </c:pt>
                <c:pt idx="4">
                  <c:v>2848477.0000003236</c:v>
                </c:pt>
                <c:pt idx="5">
                  <c:v>3015200.0000003427</c:v>
                </c:pt>
                <c:pt idx="6">
                  <c:v>3665700.0000004168</c:v>
                </c:pt>
                <c:pt idx="7">
                  <c:v>4936100.0000005616</c:v>
                </c:pt>
                <c:pt idx="8">
                  <c:v>5097100.0000005793</c:v>
                </c:pt>
                <c:pt idx="9">
                  <c:v>5207447.0000005923</c:v>
                </c:pt>
              </c:numCache>
            </c:numRef>
          </c:yVal>
          <c:smooth val="0"/>
        </c:ser>
        <c:ser>
          <c:idx val="4"/>
          <c:order val="4"/>
          <c:tx>
            <c:strRef>
              <c:f>Sheet1!$A$6</c:f>
              <c:strCache>
                <c:ptCount val="1"/>
              </c:strCache>
            </c:strRef>
          </c:tx>
          <c:spPr>
            <a:ln w="76200">
              <a:solidFill>
                <a:srgbClr val="C30C3E"/>
              </a:solidFill>
              <a:prstDash val="solid"/>
            </a:ln>
          </c:spPr>
          <c:marker>
            <c:symbol val="none"/>
          </c:marker>
          <c:xVal>
            <c:numRef>
              <c:f>Sheet1!$B$1:$K$1</c:f>
              <c:numCache>
                <c:formatCode>General</c:formatCode>
                <c:ptCount val="10"/>
                <c:pt idx="0">
                  <c:v>1965.0000000002233</c:v>
                </c:pt>
                <c:pt idx="1">
                  <c:v>1970.000000000224</c:v>
                </c:pt>
                <c:pt idx="2">
                  <c:v>1975.0000000002246</c:v>
                </c:pt>
                <c:pt idx="3">
                  <c:v>1980.0000000002251</c:v>
                </c:pt>
                <c:pt idx="4">
                  <c:v>1985.0000000002256</c:v>
                </c:pt>
                <c:pt idx="5">
                  <c:v>1990.0000000002262</c:v>
                </c:pt>
                <c:pt idx="6">
                  <c:v>1995.0000000002269</c:v>
                </c:pt>
                <c:pt idx="7">
                  <c:v>2000.0000000002274</c:v>
                </c:pt>
                <c:pt idx="8">
                  <c:v>2005.0000000002278</c:v>
                </c:pt>
                <c:pt idx="9">
                  <c:v>2010.0000000002285</c:v>
                </c:pt>
              </c:numCache>
            </c:numRef>
          </c:xVal>
          <c:yVal>
            <c:numRef>
              <c:f>Sheet1!$B$6:$K$6</c:f>
              <c:numCache>
                <c:formatCode>General</c:formatCode>
                <c:ptCount val="10"/>
                <c:pt idx="0">
                  <c:v>12831637.000001458</c:v>
                </c:pt>
                <c:pt idx="1">
                  <c:v>15229994.000001732</c:v>
                </c:pt>
                <c:pt idx="2">
                  <c:v>15968566.000001816</c:v>
                </c:pt>
                <c:pt idx="3">
                  <c:v>18614607.000002116</c:v>
                </c:pt>
                <c:pt idx="4">
                  <c:v>21411961.000002433</c:v>
                </c:pt>
                <c:pt idx="5">
                  <c:v>23130584.00000263</c:v>
                </c:pt>
                <c:pt idx="6">
                  <c:v>25496672.000002898</c:v>
                </c:pt>
                <c:pt idx="7">
                  <c:v>27890381.00000317</c:v>
                </c:pt>
                <c:pt idx="8">
                  <c:v>30691970.000003491</c:v>
                </c:pt>
                <c:pt idx="9">
                  <c:v>33424825.0000038</c:v>
                </c:pt>
              </c:numCache>
            </c:numRef>
          </c:yVal>
          <c:smooth val="0"/>
        </c:ser>
        <c:ser>
          <c:idx val="5"/>
          <c:order val="5"/>
          <c:tx>
            <c:strRef>
              <c:f>Sheet1!$A$7</c:f>
              <c:strCache>
                <c:ptCount val="1"/>
              </c:strCache>
            </c:strRef>
          </c:tx>
          <c:spPr>
            <a:ln w="76200">
              <a:solidFill>
                <a:schemeClr val="accent2"/>
              </a:solidFill>
              <a:prstDash val="solid"/>
            </a:ln>
          </c:spPr>
          <c:marker>
            <c:symbol val="none"/>
          </c:marker>
          <c:xVal>
            <c:numRef>
              <c:f>Sheet1!$B$1:$K$1</c:f>
              <c:numCache>
                <c:formatCode>General</c:formatCode>
                <c:ptCount val="10"/>
                <c:pt idx="0">
                  <c:v>1965.0000000002233</c:v>
                </c:pt>
                <c:pt idx="1">
                  <c:v>1970.000000000224</c:v>
                </c:pt>
                <c:pt idx="2">
                  <c:v>1975.0000000002246</c:v>
                </c:pt>
                <c:pt idx="3">
                  <c:v>1980.0000000002251</c:v>
                </c:pt>
                <c:pt idx="4">
                  <c:v>1985.0000000002256</c:v>
                </c:pt>
                <c:pt idx="5">
                  <c:v>1990.0000000002262</c:v>
                </c:pt>
                <c:pt idx="6">
                  <c:v>1995.0000000002269</c:v>
                </c:pt>
                <c:pt idx="7">
                  <c:v>2000.0000000002274</c:v>
                </c:pt>
                <c:pt idx="8">
                  <c:v>2005.0000000002278</c:v>
                </c:pt>
                <c:pt idx="9">
                  <c:v>2010.0000000002285</c:v>
                </c:pt>
              </c:numCache>
            </c:numRef>
          </c:xVal>
          <c:yVal>
            <c:numRef>
              <c:f>Sheet1!$B$7:$K$7</c:f>
              <c:numCache>
                <c:formatCode>General</c:formatCode>
                <c:ptCount val="10"/>
                <c:pt idx="0">
                  <c:v>20966688.000002384</c:v>
                </c:pt>
                <c:pt idx="1">
                  <c:v>21111813.000002399</c:v>
                </c:pt>
                <c:pt idx="2">
                  <c:v>21062927.000002395</c:v>
                </c:pt>
                <c:pt idx="3">
                  <c:v>21420093.000002436</c:v>
                </c:pt>
                <c:pt idx="4">
                  <c:v>23005172.000002615</c:v>
                </c:pt>
                <c:pt idx="5">
                  <c:v>22466656.000002556</c:v>
                </c:pt>
                <c:pt idx="6">
                  <c:v>16082431.000001829</c:v>
                </c:pt>
                <c:pt idx="7">
                  <c:v>15339371.000001743</c:v>
                </c:pt>
                <c:pt idx="8">
                  <c:v>16103161.000001831</c:v>
                </c:pt>
                <c:pt idx="9">
                  <c:v>15807587.000001797</c:v>
                </c:pt>
              </c:numCache>
            </c:numRef>
          </c:yVal>
          <c:smooth val="0"/>
        </c:ser>
        <c:ser>
          <c:idx val="6"/>
          <c:order val="6"/>
          <c:tx>
            <c:strRef>
              <c:f>Sheet1!$A$8</c:f>
              <c:strCache>
                <c:ptCount val="1"/>
              </c:strCache>
            </c:strRef>
          </c:tx>
          <c:spPr>
            <a:ln w="76200">
              <a:solidFill>
                <a:srgbClr val="007770"/>
              </a:solidFill>
              <a:prstDash val="solid"/>
            </a:ln>
          </c:spPr>
          <c:marker>
            <c:symbol val="none"/>
          </c:marker>
          <c:xVal>
            <c:numRef>
              <c:f>Sheet1!$B$1:$K$1</c:f>
              <c:numCache>
                <c:formatCode>General</c:formatCode>
                <c:ptCount val="10"/>
                <c:pt idx="0">
                  <c:v>1965.0000000002233</c:v>
                </c:pt>
                <c:pt idx="1">
                  <c:v>1970.000000000224</c:v>
                </c:pt>
                <c:pt idx="2">
                  <c:v>1975.0000000002246</c:v>
                </c:pt>
                <c:pt idx="3">
                  <c:v>1980.0000000002251</c:v>
                </c:pt>
                <c:pt idx="4">
                  <c:v>1985.0000000002256</c:v>
                </c:pt>
                <c:pt idx="5">
                  <c:v>1990.0000000002262</c:v>
                </c:pt>
                <c:pt idx="6">
                  <c:v>1995.0000000002269</c:v>
                </c:pt>
                <c:pt idx="7">
                  <c:v>2000.0000000002274</c:v>
                </c:pt>
                <c:pt idx="8">
                  <c:v>2005.0000000002278</c:v>
                </c:pt>
                <c:pt idx="9">
                  <c:v>2010.0000000002285</c:v>
                </c:pt>
              </c:numCache>
            </c:numRef>
          </c:xVal>
          <c:yVal>
            <c:numRef>
              <c:f>Sheet1!$B$8:$K$8</c:f>
              <c:numCache>
                <c:formatCode>General</c:formatCode>
                <c:ptCount val="10"/>
                <c:pt idx="0">
                  <c:v>526280.00000005984</c:v>
                </c:pt>
                <c:pt idx="1">
                  <c:v>568802.00000006461</c:v>
                </c:pt>
                <c:pt idx="2">
                  <c:v>709965.00000008068</c:v>
                </c:pt>
                <c:pt idx="3">
                  <c:v>761222.0000000865</c:v>
                </c:pt>
                <c:pt idx="4">
                  <c:v>877692.00000009977</c:v>
                </c:pt>
                <c:pt idx="5">
                  <c:v>741379.00000008428</c:v>
                </c:pt>
                <c:pt idx="6">
                  <c:v>801815.00000009115</c:v>
                </c:pt>
                <c:pt idx="7">
                  <c:v>796878.00000009057</c:v>
                </c:pt>
                <c:pt idx="8">
                  <c:v>675329.00000007683</c:v>
                </c:pt>
                <c:pt idx="9">
                  <c:v>709071.00000008056</c:v>
                </c:pt>
              </c:numCache>
            </c:numRef>
          </c:yVal>
          <c:smooth val="0"/>
        </c:ser>
        <c:dLbls>
          <c:showLegendKey val="0"/>
          <c:showVal val="0"/>
          <c:showCatName val="0"/>
          <c:showSerName val="0"/>
          <c:showPercent val="0"/>
          <c:showBubbleSize val="0"/>
        </c:dLbls>
        <c:axId val="208304768"/>
        <c:axId val="208318848"/>
      </c:scatterChart>
      <c:valAx>
        <c:axId val="208304768"/>
        <c:scaling>
          <c:orientation val="minMax"/>
          <c:max val="2010"/>
          <c:min val="1965"/>
        </c:scaling>
        <c:delete val="0"/>
        <c:axPos val="b"/>
        <c:numFmt formatCode="&quot;&quot;0&quot;&quot;;&quot;&quot;\-&quot;&quot;0&quot;&quot;" sourceLinked="0"/>
        <c:majorTickMark val="out"/>
        <c:minorTickMark val="none"/>
        <c:tickLblPos val="nextTo"/>
        <c:spPr>
          <a:ln w="12700">
            <a:solidFill>
              <a:schemeClr val="tx1"/>
            </a:solidFill>
            <a:prstDash val="solid"/>
          </a:ln>
        </c:spPr>
        <c:txPr>
          <a:bodyPr rot="0" vert="horz"/>
          <a:lstStyle/>
          <a:p>
            <a:pPr>
              <a:defRPr sz="1200" b="0" i="0" u="none" strike="noStrike" baseline="0">
                <a:solidFill>
                  <a:schemeClr val="tx1"/>
                </a:solidFill>
                <a:latin typeface="Arial"/>
                <a:ea typeface="Arial"/>
                <a:cs typeface="Arial"/>
              </a:defRPr>
            </a:pPr>
            <a:endParaRPr lang="en-US"/>
          </a:p>
        </c:txPr>
        <c:crossAx val="208318848"/>
        <c:crossesAt val="0"/>
        <c:crossBetween val="midCat"/>
        <c:majorUnit val="5"/>
      </c:valAx>
      <c:valAx>
        <c:axId val="208318848"/>
        <c:scaling>
          <c:orientation val="minMax"/>
          <c:max val="35000000"/>
          <c:min val="0"/>
        </c:scaling>
        <c:delete val="0"/>
        <c:axPos val="l"/>
        <c:numFmt formatCode="General" sourceLinked="1"/>
        <c:majorTickMark val="out"/>
        <c:minorTickMark val="none"/>
        <c:tickLblPos val="none"/>
        <c:spPr>
          <a:ln w="12700">
            <a:solidFill>
              <a:schemeClr val="tx1"/>
            </a:solidFill>
            <a:prstDash val="solid"/>
          </a:ln>
        </c:spPr>
        <c:crossAx val="208304768"/>
        <c:crossesAt val="1965"/>
        <c:crossBetween val="midCat"/>
        <c:majorUnit val="5000000"/>
      </c:valAx>
      <c:spPr>
        <a:noFill/>
        <a:ln w="25400">
          <a:noFill/>
        </a:ln>
      </c:spPr>
    </c:plotArea>
    <c:plotVisOnly val="1"/>
    <c:dispBlanksAs val="gap"/>
    <c:showDLblsOverMax val="0"/>
  </c:chart>
  <c:spPr>
    <a:noFill/>
    <a:ln>
      <a:noFill/>
    </a:ln>
  </c:spPr>
  <c:txPr>
    <a:bodyPr/>
    <a:lstStyle/>
    <a:p>
      <a:pPr>
        <a:defRPr sz="1200" b="1"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2"/>
          <c:order val="1"/>
          <c:tx>
            <c:strRef>
              <c:f>'Beekeepers in Canada'!$C$6</c:f>
              <c:strCache>
                <c:ptCount val="1"/>
                <c:pt idx="0">
                  <c:v>Colonies</c:v>
                </c:pt>
              </c:strCache>
            </c:strRef>
          </c:tx>
          <c:marker>
            <c:symbol val="none"/>
          </c:marker>
          <c:cat>
            <c:numRef>
              <c:f>'Beekeepers in Canada'!$A$7:$A$94</c:f>
              <c:numCache>
                <c:formatCode>General</c:formatCode>
                <c:ptCount val="88"/>
                <c:pt idx="0">
                  <c:v>1924</c:v>
                </c:pt>
                <c:pt idx="1">
                  <c:v>1925</c:v>
                </c:pt>
                <c:pt idx="2">
                  <c:v>1926</c:v>
                </c:pt>
                <c:pt idx="3">
                  <c:v>1927</c:v>
                </c:pt>
                <c:pt idx="4">
                  <c:v>1928</c:v>
                </c:pt>
                <c:pt idx="5">
                  <c:v>1929</c:v>
                </c:pt>
                <c:pt idx="6">
                  <c:v>1930</c:v>
                </c:pt>
                <c:pt idx="7">
                  <c:v>1931</c:v>
                </c:pt>
                <c:pt idx="8">
                  <c:v>1932</c:v>
                </c:pt>
                <c:pt idx="9">
                  <c:v>1933</c:v>
                </c:pt>
                <c:pt idx="10">
                  <c:v>1934</c:v>
                </c:pt>
                <c:pt idx="11">
                  <c:v>1935</c:v>
                </c:pt>
                <c:pt idx="12">
                  <c:v>1936</c:v>
                </c:pt>
                <c:pt idx="13">
                  <c:v>1937</c:v>
                </c:pt>
                <c:pt idx="14">
                  <c:v>1938</c:v>
                </c:pt>
                <c:pt idx="15">
                  <c:v>1939</c:v>
                </c:pt>
                <c:pt idx="16">
                  <c:v>1940</c:v>
                </c:pt>
                <c:pt idx="17">
                  <c:v>1941</c:v>
                </c:pt>
                <c:pt idx="18">
                  <c:v>1942</c:v>
                </c:pt>
                <c:pt idx="19">
                  <c:v>1943</c:v>
                </c:pt>
                <c:pt idx="20">
                  <c:v>1944</c:v>
                </c:pt>
                <c:pt idx="21">
                  <c:v>1945</c:v>
                </c:pt>
                <c:pt idx="22">
                  <c:v>1946</c:v>
                </c:pt>
                <c:pt idx="23">
                  <c:v>1947</c:v>
                </c:pt>
                <c:pt idx="24">
                  <c:v>1948</c:v>
                </c:pt>
                <c:pt idx="25">
                  <c:v>1949</c:v>
                </c:pt>
                <c:pt idx="26">
                  <c:v>1950</c:v>
                </c:pt>
                <c:pt idx="27">
                  <c:v>1951</c:v>
                </c:pt>
                <c:pt idx="28">
                  <c:v>1952</c:v>
                </c:pt>
                <c:pt idx="29">
                  <c:v>1953</c:v>
                </c:pt>
                <c:pt idx="30">
                  <c:v>1954</c:v>
                </c:pt>
                <c:pt idx="31">
                  <c:v>1955</c:v>
                </c:pt>
                <c:pt idx="32">
                  <c:v>1956</c:v>
                </c:pt>
                <c:pt idx="33">
                  <c:v>1957</c:v>
                </c:pt>
                <c:pt idx="34">
                  <c:v>1958</c:v>
                </c:pt>
                <c:pt idx="35">
                  <c:v>1959</c:v>
                </c:pt>
                <c:pt idx="36">
                  <c:v>1960</c:v>
                </c:pt>
                <c:pt idx="37">
                  <c:v>1961</c:v>
                </c:pt>
                <c:pt idx="38">
                  <c:v>1962</c:v>
                </c:pt>
                <c:pt idx="39">
                  <c:v>1963</c:v>
                </c:pt>
                <c:pt idx="40">
                  <c:v>1964</c:v>
                </c:pt>
                <c:pt idx="41">
                  <c:v>1965</c:v>
                </c:pt>
                <c:pt idx="42">
                  <c:v>1966</c:v>
                </c:pt>
                <c:pt idx="43">
                  <c:v>1967</c:v>
                </c:pt>
                <c:pt idx="44">
                  <c:v>1968</c:v>
                </c:pt>
                <c:pt idx="45">
                  <c:v>1969</c:v>
                </c:pt>
                <c:pt idx="46">
                  <c:v>1970</c:v>
                </c:pt>
                <c:pt idx="47">
                  <c:v>1971</c:v>
                </c:pt>
                <c:pt idx="48">
                  <c:v>1972</c:v>
                </c:pt>
                <c:pt idx="49">
                  <c:v>1973</c:v>
                </c:pt>
                <c:pt idx="50">
                  <c:v>1974</c:v>
                </c:pt>
                <c:pt idx="51">
                  <c:v>1975</c:v>
                </c:pt>
                <c:pt idx="52">
                  <c:v>1976</c:v>
                </c:pt>
                <c:pt idx="53">
                  <c:v>1977</c:v>
                </c:pt>
                <c:pt idx="54">
                  <c:v>1978</c:v>
                </c:pt>
                <c:pt idx="55">
                  <c:v>1979</c:v>
                </c:pt>
                <c:pt idx="56">
                  <c:v>1980</c:v>
                </c:pt>
                <c:pt idx="57">
                  <c:v>1981</c:v>
                </c:pt>
                <c:pt idx="58">
                  <c:v>1982</c:v>
                </c:pt>
                <c:pt idx="59">
                  <c:v>1983</c:v>
                </c:pt>
                <c:pt idx="60">
                  <c:v>1984</c:v>
                </c:pt>
                <c:pt idx="61">
                  <c:v>1985</c:v>
                </c:pt>
                <c:pt idx="62">
                  <c:v>1986</c:v>
                </c:pt>
                <c:pt idx="63">
                  <c:v>1987</c:v>
                </c:pt>
                <c:pt idx="64">
                  <c:v>1988</c:v>
                </c:pt>
                <c:pt idx="65">
                  <c:v>1989</c:v>
                </c:pt>
                <c:pt idx="66">
                  <c:v>1990</c:v>
                </c:pt>
                <c:pt idx="67">
                  <c:v>1991</c:v>
                </c:pt>
                <c:pt idx="68">
                  <c:v>1992</c:v>
                </c:pt>
                <c:pt idx="69">
                  <c:v>1993</c:v>
                </c:pt>
                <c:pt idx="70">
                  <c:v>1994</c:v>
                </c:pt>
                <c:pt idx="71">
                  <c:v>1995</c:v>
                </c:pt>
                <c:pt idx="72">
                  <c:v>1996</c:v>
                </c:pt>
                <c:pt idx="73">
                  <c:v>1997</c:v>
                </c:pt>
                <c:pt idx="74">
                  <c:v>1998</c:v>
                </c:pt>
                <c:pt idx="75">
                  <c:v>1999</c:v>
                </c:pt>
                <c:pt idx="76">
                  <c:v>2000</c:v>
                </c:pt>
                <c:pt idx="77">
                  <c:v>2001</c:v>
                </c:pt>
                <c:pt idx="78">
                  <c:v>2002</c:v>
                </c:pt>
                <c:pt idx="79">
                  <c:v>2003</c:v>
                </c:pt>
                <c:pt idx="80">
                  <c:v>2004</c:v>
                </c:pt>
                <c:pt idx="81">
                  <c:v>2005</c:v>
                </c:pt>
                <c:pt idx="82">
                  <c:v>2006</c:v>
                </c:pt>
                <c:pt idx="83">
                  <c:v>2007</c:v>
                </c:pt>
                <c:pt idx="84">
                  <c:v>2008</c:v>
                </c:pt>
                <c:pt idx="85">
                  <c:v>2009</c:v>
                </c:pt>
                <c:pt idx="86">
                  <c:v>2010</c:v>
                </c:pt>
                <c:pt idx="87">
                  <c:v>2011</c:v>
                </c:pt>
              </c:numCache>
            </c:numRef>
          </c:cat>
          <c:val>
            <c:numRef>
              <c:f>'Beekeepers in Canada'!$C$7:$C$94</c:f>
              <c:numCache>
                <c:formatCode>#,##0</c:formatCode>
                <c:ptCount val="88"/>
                <c:pt idx="0">
                  <c:v>280010</c:v>
                </c:pt>
                <c:pt idx="1">
                  <c:v>309400</c:v>
                </c:pt>
                <c:pt idx="2">
                  <c:v>307490</c:v>
                </c:pt>
                <c:pt idx="3">
                  <c:v>323750</c:v>
                </c:pt>
                <c:pt idx="4">
                  <c:v>335670</c:v>
                </c:pt>
                <c:pt idx="5">
                  <c:v>345880</c:v>
                </c:pt>
                <c:pt idx="6">
                  <c:v>362140</c:v>
                </c:pt>
                <c:pt idx="7">
                  <c:v>350500</c:v>
                </c:pt>
                <c:pt idx="8">
                  <c:v>349290</c:v>
                </c:pt>
                <c:pt idx="9">
                  <c:v>328210</c:v>
                </c:pt>
                <c:pt idx="10">
                  <c:v>328370</c:v>
                </c:pt>
                <c:pt idx="11">
                  <c:v>356958</c:v>
                </c:pt>
                <c:pt idx="12">
                  <c:v>370790</c:v>
                </c:pt>
                <c:pt idx="13">
                  <c:v>386360</c:v>
                </c:pt>
                <c:pt idx="14">
                  <c:v>394030</c:v>
                </c:pt>
                <c:pt idx="15">
                  <c:v>405960</c:v>
                </c:pt>
                <c:pt idx="16">
                  <c:v>398540</c:v>
                </c:pt>
                <c:pt idx="17">
                  <c:v>409740</c:v>
                </c:pt>
                <c:pt idx="18">
                  <c:v>427050</c:v>
                </c:pt>
                <c:pt idx="19">
                  <c:v>449650</c:v>
                </c:pt>
                <c:pt idx="20">
                  <c:v>508470</c:v>
                </c:pt>
                <c:pt idx="21">
                  <c:v>522530</c:v>
                </c:pt>
                <c:pt idx="22">
                  <c:v>541760</c:v>
                </c:pt>
                <c:pt idx="23">
                  <c:v>588700</c:v>
                </c:pt>
                <c:pt idx="24">
                  <c:v>569800</c:v>
                </c:pt>
                <c:pt idx="25">
                  <c:v>473450</c:v>
                </c:pt>
                <c:pt idx="26">
                  <c:v>430040</c:v>
                </c:pt>
                <c:pt idx="27">
                  <c:v>406340</c:v>
                </c:pt>
                <c:pt idx="28">
                  <c:v>385550</c:v>
                </c:pt>
                <c:pt idx="29">
                  <c:v>341300</c:v>
                </c:pt>
                <c:pt idx="30">
                  <c:v>339400</c:v>
                </c:pt>
                <c:pt idx="31">
                  <c:v>323600</c:v>
                </c:pt>
                <c:pt idx="32">
                  <c:v>330000</c:v>
                </c:pt>
                <c:pt idx="33">
                  <c:v>325700</c:v>
                </c:pt>
                <c:pt idx="34">
                  <c:v>332700</c:v>
                </c:pt>
                <c:pt idx="35">
                  <c:v>330700</c:v>
                </c:pt>
                <c:pt idx="36">
                  <c:v>327340</c:v>
                </c:pt>
                <c:pt idx="37">
                  <c:v>336910</c:v>
                </c:pt>
                <c:pt idx="38">
                  <c:v>340470</c:v>
                </c:pt>
                <c:pt idx="39">
                  <c:v>360060</c:v>
                </c:pt>
                <c:pt idx="40">
                  <c:v>382240</c:v>
                </c:pt>
                <c:pt idx="41">
                  <c:v>413030</c:v>
                </c:pt>
                <c:pt idx="42">
                  <c:v>429860</c:v>
                </c:pt>
                <c:pt idx="43">
                  <c:v>445070</c:v>
                </c:pt>
                <c:pt idx="44">
                  <c:v>414060</c:v>
                </c:pt>
                <c:pt idx="45">
                  <c:v>419060</c:v>
                </c:pt>
                <c:pt idx="46">
                  <c:v>407560</c:v>
                </c:pt>
                <c:pt idx="47">
                  <c:v>401420</c:v>
                </c:pt>
                <c:pt idx="48">
                  <c:v>417300</c:v>
                </c:pt>
                <c:pt idx="49">
                  <c:v>437910</c:v>
                </c:pt>
                <c:pt idx="50">
                  <c:v>473570</c:v>
                </c:pt>
                <c:pt idx="51">
                  <c:v>508450</c:v>
                </c:pt>
                <c:pt idx="52">
                  <c:v>530930</c:v>
                </c:pt>
                <c:pt idx="53">
                  <c:v>546490</c:v>
                </c:pt>
                <c:pt idx="54">
                  <c:v>566900</c:v>
                </c:pt>
                <c:pt idx="55">
                  <c:v>577200</c:v>
                </c:pt>
                <c:pt idx="56">
                  <c:v>607800</c:v>
                </c:pt>
                <c:pt idx="57">
                  <c:v>633500</c:v>
                </c:pt>
                <c:pt idx="58">
                  <c:v>663450</c:v>
                </c:pt>
                <c:pt idx="59">
                  <c:v>684850</c:v>
                </c:pt>
                <c:pt idx="60">
                  <c:v>704650</c:v>
                </c:pt>
                <c:pt idx="61">
                  <c:v>693600</c:v>
                </c:pt>
                <c:pt idx="62">
                  <c:v>707375</c:v>
                </c:pt>
                <c:pt idx="63">
                  <c:v>698780</c:v>
                </c:pt>
                <c:pt idx="64">
                  <c:v>608420</c:v>
                </c:pt>
                <c:pt idx="65">
                  <c:v>544290</c:v>
                </c:pt>
                <c:pt idx="66">
                  <c:v>531955</c:v>
                </c:pt>
                <c:pt idx="67">
                  <c:v>498780</c:v>
                </c:pt>
                <c:pt idx="68">
                  <c:v>501259</c:v>
                </c:pt>
                <c:pt idx="69">
                  <c:v>502656</c:v>
                </c:pt>
                <c:pt idx="70">
                  <c:v>501256</c:v>
                </c:pt>
                <c:pt idx="71">
                  <c:v>520982</c:v>
                </c:pt>
                <c:pt idx="72">
                  <c:v>509648</c:v>
                </c:pt>
                <c:pt idx="73">
                  <c:v>519988</c:v>
                </c:pt>
                <c:pt idx="74">
                  <c:v>563614</c:v>
                </c:pt>
                <c:pt idx="75">
                  <c:v>588824</c:v>
                </c:pt>
                <c:pt idx="76">
                  <c:v>599863</c:v>
                </c:pt>
                <c:pt idx="77">
                  <c:v>602328</c:v>
                </c:pt>
                <c:pt idx="78">
                  <c:v>588485</c:v>
                </c:pt>
                <c:pt idx="79">
                  <c:v>563330</c:v>
                </c:pt>
                <c:pt idx="80">
                  <c:v>597890</c:v>
                </c:pt>
                <c:pt idx="81">
                  <c:v>615541</c:v>
                </c:pt>
                <c:pt idx="82">
                  <c:v>628401</c:v>
                </c:pt>
                <c:pt idx="83">
                  <c:v>589254</c:v>
                </c:pt>
                <c:pt idx="84">
                  <c:v>570070</c:v>
                </c:pt>
                <c:pt idx="85">
                  <c:v>592120</c:v>
                </c:pt>
                <c:pt idx="86">
                  <c:v>620291</c:v>
                </c:pt>
                <c:pt idx="87">
                  <c:v>627713</c:v>
                </c:pt>
              </c:numCache>
            </c:numRef>
          </c:val>
          <c:smooth val="0"/>
        </c:ser>
        <c:dLbls>
          <c:showLegendKey val="0"/>
          <c:showVal val="0"/>
          <c:showCatName val="0"/>
          <c:showSerName val="0"/>
          <c:showPercent val="0"/>
          <c:showBubbleSize val="0"/>
        </c:dLbls>
        <c:marker val="1"/>
        <c:smooth val="0"/>
        <c:axId val="208756736"/>
        <c:axId val="208758656"/>
      </c:lineChart>
      <c:lineChart>
        <c:grouping val="standard"/>
        <c:varyColors val="0"/>
        <c:ser>
          <c:idx val="1"/>
          <c:order val="0"/>
          <c:tx>
            <c:strRef>
              <c:f>'Beekeepers in Canada'!$B$6</c:f>
              <c:strCache>
                <c:ptCount val="1"/>
                <c:pt idx="0">
                  <c:v>Beekeepers</c:v>
                </c:pt>
              </c:strCache>
            </c:strRef>
          </c:tx>
          <c:marker>
            <c:symbol val="none"/>
          </c:marker>
          <c:cat>
            <c:numRef>
              <c:f>'Beekeepers in Canada'!$A$7:$A$94</c:f>
              <c:numCache>
                <c:formatCode>General</c:formatCode>
                <c:ptCount val="88"/>
                <c:pt idx="0">
                  <c:v>1924</c:v>
                </c:pt>
                <c:pt idx="1">
                  <c:v>1925</c:v>
                </c:pt>
                <c:pt idx="2">
                  <c:v>1926</c:v>
                </c:pt>
                <c:pt idx="3">
                  <c:v>1927</c:v>
                </c:pt>
                <c:pt idx="4">
                  <c:v>1928</c:v>
                </c:pt>
                <c:pt idx="5">
                  <c:v>1929</c:v>
                </c:pt>
                <c:pt idx="6">
                  <c:v>1930</c:v>
                </c:pt>
                <c:pt idx="7">
                  <c:v>1931</c:v>
                </c:pt>
                <c:pt idx="8">
                  <c:v>1932</c:v>
                </c:pt>
                <c:pt idx="9">
                  <c:v>1933</c:v>
                </c:pt>
                <c:pt idx="10">
                  <c:v>1934</c:v>
                </c:pt>
                <c:pt idx="11">
                  <c:v>1935</c:v>
                </c:pt>
                <c:pt idx="12">
                  <c:v>1936</c:v>
                </c:pt>
                <c:pt idx="13">
                  <c:v>1937</c:v>
                </c:pt>
                <c:pt idx="14">
                  <c:v>1938</c:v>
                </c:pt>
                <c:pt idx="15">
                  <c:v>1939</c:v>
                </c:pt>
                <c:pt idx="16">
                  <c:v>1940</c:v>
                </c:pt>
                <c:pt idx="17">
                  <c:v>1941</c:v>
                </c:pt>
                <c:pt idx="18">
                  <c:v>1942</c:v>
                </c:pt>
                <c:pt idx="19">
                  <c:v>1943</c:v>
                </c:pt>
                <c:pt idx="20">
                  <c:v>1944</c:v>
                </c:pt>
                <c:pt idx="21">
                  <c:v>1945</c:v>
                </c:pt>
                <c:pt idx="22">
                  <c:v>1946</c:v>
                </c:pt>
                <c:pt idx="23">
                  <c:v>1947</c:v>
                </c:pt>
                <c:pt idx="24">
                  <c:v>1948</c:v>
                </c:pt>
                <c:pt idx="25">
                  <c:v>1949</c:v>
                </c:pt>
                <c:pt idx="26">
                  <c:v>1950</c:v>
                </c:pt>
                <c:pt idx="27">
                  <c:v>1951</c:v>
                </c:pt>
                <c:pt idx="28">
                  <c:v>1952</c:v>
                </c:pt>
                <c:pt idx="29">
                  <c:v>1953</c:v>
                </c:pt>
                <c:pt idx="30">
                  <c:v>1954</c:v>
                </c:pt>
                <c:pt idx="31">
                  <c:v>1955</c:v>
                </c:pt>
                <c:pt idx="32">
                  <c:v>1956</c:v>
                </c:pt>
                <c:pt idx="33">
                  <c:v>1957</c:v>
                </c:pt>
                <c:pt idx="34">
                  <c:v>1958</c:v>
                </c:pt>
                <c:pt idx="35">
                  <c:v>1959</c:v>
                </c:pt>
                <c:pt idx="36">
                  <c:v>1960</c:v>
                </c:pt>
                <c:pt idx="37">
                  <c:v>1961</c:v>
                </c:pt>
                <c:pt idx="38">
                  <c:v>1962</c:v>
                </c:pt>
                <c:pt idx="39">
                  <c:v>1963</c:v>
                </c:pt>
                <c:pt idx="40">
                  <c:v>1964</c:v>
                </c:pt>
                <c:pt idx="41">
                  <c:v>1965</c:v>
                </c:pt>
                <c:pt idx="42">
                  <c:v>1966</c:v>
                </c:pt>
                <c:pt idx="43">
                  <c:v>1967</c:v>
                </c:pt>
                <c:pt idx="44">
                  <c:v>1968</c:v>
                </c:pt>
                <c:pt idx="45">
                  <c:v>1969</c:v>
                </c:pt>
                <c:pt idx="46">
                  <c:v>1970</c:v>
                </c:pt>
                <c:pt idx="47">
                  <c:v>1971</c:v>
                </c:pt>
                <c:pt idx="48">
                  <c:v>1972</c:v>
                </c:pt>
                <c:pt idx="49">
                  <c:v>1973</c:v>
                </c:pt>
                <c:pt idx="50">
                  <c:v>1974</c:v>
                </c:pt>
                <c:pt idx="51">
                  <c:v>1975</c:v>
                </c:pt>
                <c:pt idx="52">
                  <c:v>1976</c:v>
                </c:pt>
                <c:pt idx="53">
                  <c:v>1977</c:v>
                </c:pt>
                <c:pt idx="54">
                  <c:v>1978</c:v>
                </c:pt>
                <c:pt idx="55">
                  <c:v>1979</c:v>
                </c:pt>
                <c:pt idx="56">
                  <c:v>1980</c:v>
                </c:pt>
                <c:pt idx="57">
                  <c:v>1981</c:v>
                </c:pt>
                <c:pt idx="58">
                  <c:v>1982</c:v>
                </c:pt>
                <c:pt idx="59">
                  <c:v>1983</c:v>
                </c:pt>
                <c:pt idx="60">
                  <c:v>1984</c:v>
                </c:pt>
                <c:pt idx="61">
                  <c:v>1985</c:v>
                </c:pt>
                <c:pt idx="62">
                  <c:v>1986</c:v>
                </c:pt>
                <c:pt idx="63">
                  <c:v>1987</c:v>
                </c:pt>
                <c:pt idx="64">
                  <c:v>1988</c:v>
                </c:pt>
                <c:pt idx="65">
                  <c:v>1989</c:v>
                </c:pt>
                <c:pt idx="66">
                  <c:v>1990</c:v>
                </c:pt>
                <c:pt idx="67">
                  <c:v>1991</c:v>
                </c:pt>
                <c:pt idx="68">
                  <c:v>1992</c:v>
                </c:pt>
                <c:pt idx="69">
                  <c:v>1993</c:v>
                </c:pt>
                <c:pt idx="70">
                  <c:v>1994</c:v>
                </c:pt>
                <c:pt idx="71">
                  <c:v>1995</c:v>
                </c:pt>
                <c:pt idx="72">
                  <c:v>1996</c:v>
                </c:pt>
                <c:pt idx="73">
                  <c:v>1997</c:v>
                </c:pt>
                <c:pt idx="74">
                  <c:v>1998</c:v>
                </c:pt>
                <c:pt idx="75">
                  <c:v>1999</c:v>
                </c:pt>
                <c:pt idx="76">
                  <c:v>2000</c:v>
                </c:pt>
                <c:pt idx="77">
                  <c:v>2001</c:v>
                </c:pt>
                <c:pt idx="78">
                  <c:v>2002</c:v>
                </c:pt>
                <c:pt idx="79">
                  <c:v>2003</c:v>
                </c:pt>
                <c:pt idx="80">
                  <c:v>2004</c:v>
                </c:pt>
                <c:pt idx="81">
                  <c:v>2005</c:v>
                </c:pt>
                <c:pt idx="82">
                  <c:v>2006</c:v>
                </c:pt>
                <c:pt idx="83">
                  <c:v>2007</c:v>
                </c:pt>
                <c:pt idx="84">
                  <c:v>2008</c:v>
                </c:pt>
                <c:pt idx="85">
                  <c:v>2009</c:v>
                </c:pt>
                <c:pt idx="86">
                  <c:v>2010</c:v>
                </c:pt>
                <c:pt idx="87">
                  <c:v>2011</c:v>
                </c:pt>
              </c:numCache>
            </c:numRef>
          </c:cat>
          <c:val>
            <c:numRef>
              <c:f>'Beekeepers in Canada'!$B$7:$B$94</c:f>
              <c:numCache>
                <c:formatCode>#,##0</c:formatCode>
                <c:ptCount val="88"/>
                <c:pt idx="0">
                  <c:v>22205</c:v>
                </c:pt>
                <c:pt idx="1">
                  <c:v>22295</c:v>
                </c:pt>
                <c:pt idx="2">
                  <c:v>22325</c:v>
                </c:pt>
                <c:pt idx="3">
                  <c:v>22810</c:v>
                </c:pt>
                <c:pt idx="4">
                  <c:v>22672</c:v>
                </c:pt>
                <c:pt idx="5">
                  <c:v>22304</c:v>
                </c:pt>
                <c:pt idx="6">
                  <c:v>24185</c:v>
                </c:pt>
                <c:pt idx="7">
                  <c:v>23985</c:v>
                </c:pt>
                <c:pt idx="8">
                  <c:v>24645</c:v>
                </c:pt>
                <c:pt idx="9">
                  <c:v>23085</c:v>
                </c:pt>
                <c:pt idx="10">
                  <c:v>24254</c:v>
                </c:pt>
                <c:pt idx="11">
                  <c:v>24843</c:v>
                </c:pt>
                <c:pt idx="12">
                  <c:v>26312</c:v>
                </c:pt>
                <c:pt idx="13">
                  <c:v>27911</c:v>
                </c:pt>
                <c:pt idx="14">
                  <c:v>27300</c:v>
                </c:pt>
                <c:pt idx="15">
                  <c:v>28010</c:v>
                </c:pt>
                <c:pt idx="16">
                  <c:v>27150</c:v>
                </c:pt>
                <c:pt idx="17">
                  <c:v>27360</c:v>
                </c:pt>
                <c:pt idx="18">
                  <c:v>28430</c:v>
                </c:pt>
                <c:pt idx="19">
                  <c:v>34250</c:v>
                </c:pt>
                <c:pt idx="20">
                  <c:v>40680</c:v>
                </c:pt>
                <c:pt idx="21">
                  <c:v>43340</c:v>
                </c:pt>
                <c:pt idx="22">
                  <c:v>43190</c:v>
                </c:pt>
                <c:pt idx="23">
                  <c:v>39210</c:v>
                </c:pt>
                <c:pt idx="24">
                  <c:v>32100</c:v>
                </c:pt>
                <c:pt idx="25">
                  <c:v>25870</c:v>
                </c:pt>
                <c:pt idx="26">
                  <c:v>22180</c:v>
                </c:pt>
                <c:pt idx="27">
                  <c:v>18900</c:v>
                </c:pt>
                <c:pt idx="28">
                  <c:v>15950</c:v>
                </c:pt>
                <c:pt idx="29">
                  <c:v>13950</c:v>
                </c:pt>
                <c:pt idx="30">
                  <c:v>14890</c:v>
                </c:pt>
                <c:pt idx="31">
                  <c:v>14150</c:v>
                </c:pt>
                <c:pt idx="32">
                  <c:v>14410</c:v>
                </c:pt>
                <c:pt idx="33">
                  <c:v>15040</c:v>
                </c:pt>
                <c:pt idx="34">
                  <c:v>13150</c:v>
                </c:pt>
                <c:pt idx="35">
                  <c:v>14180</c:v>
                </c:pt>
                <c:pt idx="36">
                  <c:v>12570</c:v>
                </c:pt>
                <c:pt idx="37">
                  <c:v>11660</c:v>
                </c:pt>
                <c:pt idx="38">
                  <c:v>10370</c:v>
                </c:pt>
                <c:pt idx="39">
                  <c:v>10660</c:v>
                </c:pt>
                <c:pt idx="40">
                  <c:v>10760</c:v>
                </c:pt>
                <c:pt idx="41">
                  <c:v>10350</c:v>
                </c:pt>
                <c:pt idx="42">
                  <c:v>10000</c:v>
                </c:pt>
                <c:pt idx="43">
                  <c:v>9660</c:v>
                </c:pt>
                <c:pt idx="44">
                  <c:v>9600</c:v>
                </c:pt>
                <c:pt idx="45">
                  <c:v>9310</c:v>
                </c:pt>
                <c:pt idx="46">
                  <c:v>8590</c:v>
                </c:pt>
                <c:pt idx="47">
                  <c:v>8630</c:v>
                </c:pt>
                <c:pt idx="48">
                  <c:v>8340</c:v>
                </c:pt>
                <c:pt idx="49">
                  <c:v>8880</c:v>
                </c:pt>
                <c:pt idx="50">
                  <c:v>11350</c:v>
                </c:pt>
                <c:pt idx="51">
                  <c:v>13310</c:v>
                </c:pt>
                <c:pt idx="52">
                  <c:v>15300</c:v>
                </c:pt>
                <c:pt idx="53">
                  <c:v>16010</c:v>
                </c:pt>
                <c:pt idx="54">
                  <c:v>17470</c:v>
                </c:pt>
                <c:pt idx="55">
                  <c:v>18550</c:v>
                </c:pt>
                <c:pt idx="56">
                  <c:v>19500</c:v>
                </c:pt>
                <c:pt idx="57">
                  <c:v>19980</c:v>
                </c:pt>
                <c:pt idx="58">
                  <c:v>20650</c:v>
                </c:pt>
                <c:pt idx="59">
                  <c:v>21110</c:v>
                </c:pt>
                <c:pt idx="60">
                  <c:v>20810</c:v>
                </c:pt>
                <c:pt idx="61">
                  <c:v>19635</c:v>
                </c:pt>
                <c:pt idx="62">
                  <c:v>19400</c:v>
                </c:pt>
                <c:pt idx="63">
                  <c:v>18630</c:v>
                </c:pt>
                <c:pt idx="64">
                  <c:v>17620</c:v>
                </c:pt>
                <c:pt idx="65">
                  <c:v>15145</c:v>
                </c:pt>
                <c:pt idx="66">
                  <c:v>14276</c:v>
                </c:pt>
                <c:pt idx="67">
                  <c:v>13096</c:v>
                </c:pt>
                <c:pt idx="68">
                  <c:v>13102</c:v>
                </c:pt>
                <c:pt idx="69">
                  <c:v>12344</c:v>
                </c:pt>
                <c:pt idx="70">
                  <c:v>12151</c:v>
                </c:pt>
                <c:pt idx="71">
                  <c:v>11174</c:v>
                </c:pt>
                <c:pt idx="72">
                  <c:v>11094</c:v>
                </c:pt>
                <c:pt idx="73">
                  <c:v>10880</c:v>
                </c:pt>
                <c:pt idx="74">
                  <c:v>10500</c:v>
                </c:pt>
                <c:pt idx="75">
                  <c:v>9961</c:v>
                </c:pt>
                <c:pt idx="76">
                  <c:v>9253</c:v>
                </c:pt>
                <c:pt idx="77">
                  <c:v>9102</c:v>
                </c:pt>
                <c:pt idx="78">
                  <c:v>8958</c:v>
                </c:pt>
                <c:pt idx="79">
                  <c:v>8310</c:v>
                </c:pt>
                <c:pt idx="80">
                  <c:v>7925</c:v>
                </c:pt>
                <c:pt idx="81">
                  <c:v>7971</c:v>
                </c:pt>
                <c:pt idx="82">
                  <c:v>7695</c:v>
                </c:pt>
                <c:pt idx="83">
                  <c:v>7313</c:v>
                </c:pt>
                <c:pt idx="84">
                  <c:v>6931</c:v>
                </c:pt>
                <c:pt idx="85">
                  <c:v>7028</c:v>
                </c:pt>
                <c:pt idx="86">
                  <c:v>7403</c:v>
                </c:pt>
                <c:pt idx="87">
                  <c:v>7671</c:v>
                </c:pt>
              </c:numCache>
            </c:numRef>
          </c:val>
          <c:smooth val="0"/>
        </c:ser>
        <c:dLbls>
          <c:showLegendKey val="0"/>
          <c:showVal val="0"/>
          <c:showCatName val="0"/>
          <c:showSerName val="0"/>
          <c:showPercent val="0"/>
          <c:showBubbleSize val="0"/>
        </c:dLbls>
        <c:marker val="1"/>
        <c:smooth val="0"/>
        <c:axId val="208763136"/>
        <c:axId val="208761216"/>
      </c:lineChart>
      <c:catAx>
        <c:axId val="208756736"/>
        <c:scaling>
          <c:orientation val="minMax"/>
        </c:scaling>
        <c:delete val="0"/>
        <c:axPos val="b"/>
        <c:title>
          <c:tx>
            <c:rich>
              <a:bodyPr/>
              <a:lstStyle/>
              <a:p>
                <a:pPr>
                  <a:defRPr/>
                </a:pPr>
                <a:r>
                  <a:rPr lang="en-US"/>
                  <a:t>Year</a:t>
                </a:r>
              </a:p>
            </c:rich>
          </c:tx>
          <c:layout/>
          <c:overlay val="0"/>
        </c:title>
        <c:numFmt formatCode="General" sourceLinked="1"/>
        <c:majorTickMark val="out"/>
        <c:minorTickMark val="none"/>
        <c:tickLblPos val="nextTo"/>
        <c:txPr>
          <a:bodyPr/>
          <a:lstStyle/>
          <a:p>
            <a:pPr>
              <a:defRPr sz="1400"/>
            </a:pPr>
            <a:endParaRPr lang="en-US"/>
          </a:p>
        </c:txPr>
        <c:crossAx val="208758656"/>
        <c:crosses val="autoZero"/>
        <c:auto val="1"/>
        <c:lblAlgn val="ctr"/>
        <c:lblOffset val="100"/>
        <c:noMultiLvlLbl val="0"/>
      </c:catAx>
      <c:valAx>
        <c:axId val="208758656"/>
        <c:scaling>
          <c:orientation val="minMax"/>
        </c:scaling>
        <c:delete val="0"/>
        <c:axPos val="l"/>
        <c:majorGridlines/>
        <c:title>
          <c:tx>
            <c:rich>
              <a:bodyPr rot="-5400000" vert="horz"/>
              <a:lstStyle/>
              <a:p>
                <a:pPr>
                  <a:defRPr sz="1600"/>
                </a:pPr>
                <a:r>
                  <a:rPr lang="en-US" sz="1600"/>
                  <a:t>Number of colonies (thousands)</a:t>
                </a:r>
              </a:p>
            </c:rich>
          </c:tx>
          <c:layout/>
          <c:overlay val="0"/>
        </c:title>
        <c:numFmt formatCode="#,##0" sourceLinked="1"/>
        <c:majorTickMark val="out"/>
        <c:minorTickMark val="none"/>
        <c:tickLblPos val="nextTo"/>
        <c:crossAx val="208756736"/>
        <c:crosses val="autoZero"/>
        <c:crossBetween val="between"/>
        <c:dispUnits>
          <c:builtInUnit val="thousands"/>
        </c:dispUnits>
      </c:valAx>
      <c:valAx>
        <c:axId val="208761216"/>
        <c:scaling>
          <c:orientation val="minMax"/>
        </c:scaling>
        <c:delete val="0"/>
        <c:axPos val="r"/>
        <c:title>
          <c:tx>
            <c:rich>
              <a:bodyPr rot="-5400000" vert="horz"/>
              <a:lstStyle/>
              <a:p>
                <a:pPr>
                  <a:defRPr sz="1600"/>
                </a:pPr>
                <a:r>
                  <a:rPr lang="en-US" sz="1600"/>
                  <a:t>Number of beekeepers</a:t>
                </a:r>
              </a:p>
            </c:rich>
          </c:tx>
          <c:layout/>
          <c:overlay val="0"/>
        </c:title>
        <c:numFmt formatCode="#,##0" sourceLinked="1"/>
        <c:majorTickMark val="out"/>
        <c:minorTickMark val="none"/>
        <c:tickLblPos val="nextTo"/>
        <c:crossAx val="208763136"/>
        <c:crosses val="max"/>
        <c:crossBetween val="between"/>
      </c:valAx>
      <c:catAx>
        <c:axId val="208763136"/>
        <c:scaling>
          <c:orientation val="minMax"/>
        </c:scaling>
        <c:delete val="1"/>
        <c:axPos val="b"/>
        <c:numFmt formatCode="General" sourceLinked="1"/>
        <c:majorTickMark val="out"/>
        <c:minorTickMark val="none"/>
        <c:tickLblPos val="nextTo"/>
        <c:crossAx val="208761216"/>
        <c:crosses val="autoZero"/>
        <c:auto val="1"/>
        <c:lblAlgn val="ctr"/>
        <c:lblOffset val="100"/>
        <c:noMultiLvlLbl val="0"/>
      </c:catAx>
    </c:plotArea>
    <c:legend>
      <c:legendPos val="b"/>
      <c:layout/>
      <c:overlay val="0"/>
      <c:txPr>
        <a:bodyPr/>
        <a:lstStyle/>
        <a:p>
          <a:pPr>
            <a:defRPr sz="1800"/>
          </a:pPr>
          <a:endParaRPr lang="en-US"/>
        </a:p>
      </c:txPr>
    </c:legend>
    <c:plotVisOnly val="1"/>
    <c:dispBlanksAs val="gap"/>
    <c:showDLblsOverMax val="0"/>
  </c:chart>
  <c:spPr>
    <a:noFill/>
    <a:ln>
      <a:no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2957B6-FAB1-480A-AD5F-B05A09E32CFE}" type="doc">
      <dgm:prSet loTypeId="urn:microsoft.com/office/officeart/2008/layout/HexagonCluster" loCatId="picture" qsTypeId="urn:microsoft.com/office/officeart/2005/8/quickstyle/simple1" qsCatId="simple" csTypeId="urn:microsoft.com/office/officeart/2005/8/colors/accent1_2" csCatId="accent1"/>
      <dgm:spPr/>
    </dgm:pt>
    <dgm:pt modelId="{2BFF069C-68D8-4ED7-83D7-EE28214EE265}" type="pres">
      <dgm:prSet presAssocID="{962957B6-FAB1-480A-AD5F-B05A09E32CFE}" presName="Name0" presStyleCnt="0">
        <dgm:presLayoutVars>
          <dgm:chMax val="21"/>
          <dgm:chPref val="21"/>
        </dgm:presLayoutVars>
      </dgm:prSet>
      <dgm:spPr/>
    </dgm:pt>
  </dgm:ptLst>
  <dgm:cxnLst>
    <dgm:cxn modelId="{5CC79576-2153-4679-82DE-D4A165CEB0B5}" type="presOf" srcId="{962957B6-FAB1-480A-AD5F-B05A09E32CFE}" destId="{2BFF069C-68D8-4ED7-83D7-EE28214EE265}"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1" y="1"/>
            <a:ext cx="2945050" cy="49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47107" name="Rectangle 3"/>
          <p:cNvSpPr>
            <a:spLocks noGrp="1" noChangeArrowheads="1"/>
          </p:cNvSpPr>
          <p:nvPr>
            <p:ph type="dt" sz="quarter" idx="1"/>
          </p:nvPr>
        </p:nvSpPr>
        <p:spPr bwMode="auto">
          <a:xfrm>
            <a:off x="3851104" y="1"/>
            <a:ext cx="2945050" cy="49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7108" name="Rectangle 4"/>
          <p:cNvSpPr>
            <a:spLocks noGrp="1" noChangeArrowheads="1"/>
          </p:cNvSpPr>
          <p:nvPr>
            <p:ph type="ftr" sz="quarter" idx="2"/>
          </p:nvPr>
        </p:nvSpPr>
        <p:spPr bwMode="auto">
          <a:xfrm>
            <a:off x="1" y="9378528"/>
            <a:ext cx="2945050" cy="49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47109" name="Rectangle 5"/>
          <p:cNvSpPr>
            <a:spLocks noGrp="1" noChangeArrowheads="1"/>
          </p:cNvSpPr>
          <p:nvPr>
            <p:ph type="sldNum" sz="quarter" idx="3"/>
          </p:nvPr>
        </p:nvSpPr>
        <p:spPr bwMode="auto">
          <a:xfrm>
            <a:off x="3851104" y="9378528"/>
            <a:ext cx="2945050" cy="49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034CA0E-8747-4999-9251-D47611DCE94B}" type="slidenum">
              <a:rPr lang="en-US"/>
              <a:pPr/>
              <a:t>‹#›</a:t>
            </a:fld>
            <a:endParaRPr lang="en-US"/>
          </a:p>
        </p:txBody>
      </p:sp>
    </p:spTree>
    <p:extLst>
      <p:ext uri="{BB962C8B-B14F-4D97-AF65-F5344CB8AC3E}">
        <p14:creationId xmlns:p14="http://schemas.microsoft.com/office/powerpoint/2010/main" val="3455142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1" y="1"/>
            <a:ext cx="2945050" cy="49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73" tIns="46986" rIns="93973" bIns="46986" numCol="1" anchor="t" anchorCtr="0" compatLnSpc="1">
            <a:prstTxWarp prst="textNoShape">
              <a:avLst/>
            </a:prstTxWarp>
          </a:bodyPr>
          <a:lstStyle>
            <a:lvl1pPr algn="l" defTabSz="939800">
              <a:defRPr sz="1200"/>
            </a:lvl1pPr>
          </a:lstStyle>
          <a:p>
            <a:endParaRPr lang="de-DE"/>
          </a:p>
        </p:txBody>
      </p:sp>
      <p:sp>
        <p:nvSpPr>
          <p:cNvPr id="23555" name="Rectangle 3"/>
          <p:cNvSpPr>
            <a:spLocks noGrp="1" noChangeArrowheads="1"/>
          </p:cNvSpPr>
          <p:nvPr>
            <p:ph type="dt" idx="1"/>
          </p:nvPr>
        </p:nvSpPr>
        <p:spPr bwMode="auto">
          <a:xfrm>
            <a:off x="3851104" y="1"/>
            <a:ext cx="2945050" cy="49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73" tIns="46986" rIns="93973" bIns="46986" numCol="1" anchor="t" anchorCtr="0" compatLnSpc="1">
            <a:prstTxWarp prst="textNoShape">
              <a:avLst/>
            </a:prstTxWarp>
          </a:bodyPr>
          <a:lstStyle>
            <a:lvl1pPr algn="r" defTabSz="939800">
              <a:defRPr sz="1200"/>
            </a:lvl1pPr>
          </a:lstStyle>
          <a:p>
            <a:endParaRPr lang="de-DE"/>
          </a:p>
        </p:txBody>
      </p:sp>
      <p:sp>
        <p:nvSpPr>
          <p:cNvPr id="23556" name="Rectangle 4"/>
          <p:cNvSpPr>
            <a:spLocks noGrp="1" noRot="1" noChangeAspect="1" noChangeArrowheads="1" noTextEdit="1"/>
          </p:cNvSpPr>
          <p:nvPr>
            <p:ph type="sldImg" idx="2"/>
          </p:nvPr>
        </p:nvSpPr>
        <p:spPr bwMode="auto">
          <a:xfrm>
            <a:off x="930275" y="739775"/>
            <a:ext cx="4937125" cy="37036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679159" y="4690941"/>
            <a:ext cx="5439358" cy="4443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73" tIns="46986" rIns="93973" bIns="46986"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23558" name="Rectangle 6"/>
          <p:cNvSpPr>
            <a:spLocks noGrp="1" noChangeArrowheads="1"/>
          </p:cNvSpPr>
          <p:nvPr>
            <p:ph type="ftr" sz="quarter" idx="4"/>
          </p:nvPr>
        </p:nvSpPr>
        <p:spPr bwMode="auto">
          <a:xfrm>
            <a:off x="1" y="9378528"/>
            <a:ext cx="2945050" cy="49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73" tIns="46986" rIns="93973" bIns="46986" numCol="1" anchor="b" anchorCtr="0" compatLnSpc="1">
            <a:prstTxWarp prst="textNoShape">
              <a:avLst/>
            </a:prstTxWarp>
          </a:bodyPr>
          <a:lstStyle>
            <a:lvl1pPr algn="l" defTabSz="939800">
              <a:defRPr sz="1200"/>
            </a:lvl1pPr>
          </a:lstStyle>
          <a:p>
            <a:endParaRPr lang="de-DE"/>
          </a:p>
        </p:txBody>
      </p:sp>
      <p:sp>
        <p:nvSpPr>
          <p:cNvPr id="23559" name="Rectangle 7"/>
          <p:cNvSpPr>
            <a:spLocks noGrp="1" noChangeArrowheads="1"/>
          </p:cNvSpPr>
          <p:nvPr>
            <p:ph type="sldNum" sz="quarter" idx="5"/>
          </p:nvPr>
        </p:nvSpPr>
        <p:spPr bwMode="auto">
          <a:xfrm>
            <a:off x="3851104" y="9378528"/>
            <a:ext cx="2945050" cy="49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73" tIns="46986" rIns="93973" bIns="46986" numCol="1" anchor="b" anchorCtr="0" compatLnSpc="1">
            <a:prstTxWarp prst="textNoShape">
              <a:avLst/>
            </a:prstTxWarp>
          </a:bodyPr>
          <a:lstStyle>
            <a:lvl1pPr algn="r" defTabSz="939800">
              <a:defRPr sz="1200"/>
            </a:lvl1pPr>
          </a:lstStyle>
          <a:p>
            <a:fld id="{F25C740F-B4D2-447B-8739-F6A72E962CF8}" type="slidenum">
              <a:rPr lang="de-DE"/>
              <a:pPr/>
              <a:t>‹#›</a:t>
            </a:fld>
            <a:endParaRPr lang="de-DE"/>
          </a:p>
        </p:txBody>
      </p:sp>
    </p:spTree>
    <p:extLst>
      <p:ext uri="{BB962C8B-B14F-4D97-AF65-F5344CB8AC3E}">
        <p14:creationId xmlns:p14="http://schemas.microsoft.com/office/powerpoint/2010/main" val="39317710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itchFamily="34" charset="0"/>
                <a:ea typeface="ヒラギノ角ゴ Pro W3"/>
                <a:cs typeface="ヒラギノ角ゴ Pro W3"/>
              </a:defRPr>
            </a:lvl1pPr>
            <a:lvl2pPr marL="742950" indent="-285750" defTabSz="931863">
              <a:defRPr sz="2400">
                <a:solidFill>
                  <a:schemeClr val="tx1"/>
                </a:solidFill>
                <a:latin typeface="Arial" pitchFamily="34" charset="0"/>
                <a:ea typeface="ヒラギノ角ゴ Pro W3"/>
                <a:cs typeface="ヒラギノ角ゴ Pro W3"/>
              </a:defRPr>
            </a:lvl2pPr>
            <a:lvl3pPr marL="1143000" indent="-228600" defTabSz="931863">
              <a:defRPr sz="2400">
                <a:solidFill>
                  <a:schemeClr val="tx1"/>
                </a:solidFill>
                <a:latin typeface="Arial" pitchFamily="34" charset="0"/>
                <a:ea typeface="ヒラギノ角ゴ Pro W3"/>
                <a:cs typeface="ヒラギノ角ゴ Pro W3"/>
              </a:defRPr>
            </a:lvl3pPr>
            <a:lvl4pPr marL="1600200" indent="-228600" defTabSz="931863">
              <a:defRPr sz="2400">
                <a:solidFill>
                  <a:schemeClr val="tx1"/>
                </a:solidFill>
                <a:latin typeface="Arial" pitchFamily="34" charset="0"/>
                <a:ea typeface="ヒラギノ角ゴ Pro W3"/>
                <a:cs typeface="ヒラギノ角ゴ Pro W3"/>
              </a:defRPr>
            </a:lvl4pPr>
            <a:lvl5pPr marL="2057400" indent="-228600" defTabSz="931863">
              <a:defRPr sz="2400">
                <a:solidFill>
                  <a:schemeClr val="tx1"/>
                </a:solidFill>
                <a:latin typeface="Arial" pitchFamily="34" charset="0"/>
                <a:ea typeface="ヒラギノ角ゴ Pro W3"/>
                <a:cs typeface="ヒラギノ角ゴ Pro W3"/>
              </a:defRPr>
            </a:lvl5pPr>
            <a:lvl6pPr marL="2514600" indent="-228600" defTabSz="931863"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931863"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931863"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931863"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fld id="{773549ED-D077-443D-9440-68EC71FB0D63}" type="slidenum">
              <a:rPr lang="en-US" sz="1200" smtClean="0"/>
              <a:pPr/>
              <a:t>0</a:t>
            </a:fld>
            <a:endParaRPr lang="en-US" sz="120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ヒラギノ角ゴ Pro W3"/>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stakeholders must understand that apiculture is agriculture too,</a:t>
            </a:r>
            <a:r>
              <a:rPr lang="en-US" baseline="0" dirty="0" smtClean="0"/>
              <a:t> where large numbers of animals are managed for products and services. Commercial apiculture is vital for crop pollination, but so to are pest management, crop management and business management all vital to the production of abundance, affordable and safe food that is needed to feed the growing world population.</a:t>
            </a:r>
            <a:endParaRPr lang="en-US" dirty="0"/>
          </a:p>
        </p:txBody>
      </p:sp>
      <p:sp>
        <p:nvSpPr>
          <p:cNvPr id="4" name="Slide Number Placeholder 3"/>
          <p:cNvSpPr>
            <a:spLocks noGrp="1"/>
          </p:cNvSpPr>
          <p:nvPr>
            <p:ph type="sldNum" sz="quarter" idx="10"/>
          </p:nvPr>
        </p:nvSpPr>
        <p:spPr/>
        <p:txBody>
          <a:bodyPr/>
          <a:lstStyle/>
          <a:p>
            <a:fld id="{F25C740F-B4D2-447B-8739-F6A72E962CF8}" type="slidenum">
              <a:rPr lang="de-DE" smtClean="0"/>
              <a:pPr/>
              <a:t>66</a:t>
            </a:fld>
            <a:endParaRPr lang="de-DE"/>
          </a:p>
        </p:txBody>
      </p:sp>
    </p:spTree>
    <p:extLst>
      <p:ext uri="{BB962C8B-B14F-4D97-AF65-F5344CB8AC3E}">
        <p14:creationId xmlns:p14="http://schemas.microsoft.com/office/powerpoint/2010/main" val="965322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C891C2-7B5E-4176-894C-D7A6E70D41C0}" type="slidenum">
              <a:rPr lang="de-DE" smtClean="0">
                <a:solidFill>
                  <a:prstClr val="black"/>
                </a:solidFill>
              </a:rPr>
              <a:pPr>
                <a:defRPr/>
              </a:pPr>
              <a:t>1</a:t>
            </a:fld>
            <a:endParaRPr lang="de-DE">
              <a:solidFill>
                <a:prstClr val="black"/>
              </a:solidFill>
            </a:endParaRPr>
          </a:p>
        </p:txBody>
      </p:sp>
    </p:spTree>
    <p:extLst>
      <p:ext uri="{BB962C8B-B14F-4D97-AF65-F5344CB8AC3E}">
        <p14:creationId xmlns:p14="http://schemas.microsoft.com/office/powerpoint/2010/main" val="2720943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nature, these elements would limit the abundance and distribution</a:t>
            </a:r>
            <a:r>
              <a:rPr lang="en-US" baseline="0" dirty="0" smtClean="0"/>
              <a:t> of colonies; under management, beekeepers need to ensure all these elements are provided, either naturally or supplementary</a:t>
            </a:r>
            <a:endParaRPr lang="en-US" dirty="0"/>
          </a:p>
        </p:txBody>
      </p:sp>
      <p:sp>
        <p:nvSpPr>
          <p:cNvPr id="4" name="Slide Number Placeholder 3"/>
          <p:cNvSpPr>
            <a:spLocks noGrp="1"/>
          </p:cNvSpPr>
          <p:nvPr>
            <p:ph type="sldNum" sz="quarter" idx="10"/>
          </p:nvPr>
        </p:nvSpPr>
        <p:spPr/>
        <p:txBody>
          <a:bodyPr/>
          <a:lstStyle/>
          <a:p>
            <a:fld id="{F25C740F-B4D2-447B-8739-F6A72E962CF8}" type="slidenum">
              <a:rPr lang="de-DE" smtClean="0"/>
              <a:pPr/>
              <a:t>12</a:t>
            </a:fld>
            <a:endParaRPr lang="de-DE"/>
          </a:p>
        </p:txBody>
      </p:sp>
    </p:spTree>
    <p:extLst>
      <p:ext uri="{BB962C8B-B14F-4D97-AF65-F5344CB8AC3E}">
        <p14:creationId xmlns:p14="http://schemas.microsoft.com/office/powerpoint/2010/main" val="331992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4" indent="-174294">
              <a:buFontTx/>
              <a:buChar char="-"/>
            </a:pPr>
            <a:r>
              <a:rPr lang="en-CA" dirty="0" smtClean="0"/>
              <a:t>1940-50 showed</a:t>
            </a:r>
            <a:r>
              <a:rPr lang="en-CA" baseline="0" dirty="0" smtClean="0"/>
              <a:t> a b</a:t>
            </a:r>
            <a:r>
              <a:rPr lang="en-CA" dirty="0" smtClean="0"/>
              <a:t>uildup of beekeepers and colonies during the war, when sugar was embargoed;</a:t>
            </a:r>
            <a:r>
              <a:rPr lang="en-CA" baseline="0" dirty="0" smtClean="0"/>
              <a:t> after the war was over, the need for honey declined (sugar available again) and colonies and beekeepers declined (</a:t>
            </a:r>
            <a:r>
              <a:rPr lang="en-CA" b="1" baseline="0" dirty="0" smtClean="0"/>
              <a:t>1</a:t>
            </a:r>
            <a:r>
              <a:rPr lang="en-CA" b="1" baseline="30000" dirty="0" smtClean="0"/>
              <a:t>st</a:t>
            </a:r>
            <a:r>
              <a:rPr lang="en-CA" b="1" baseline="0" dirty="0" smtClean="0"/>
              <a:t> red arrow</a:t>
            </a:r>
            <a:r>
              <a:rPr lang="en-CA" baseline="0" dirty="0" smtClean="0"/>
              <a:t>)</a:t>
            </a:r>
          </a:p>
          <a:p>
            <a:pPr marL="174294" indent="-174294">
              <a:buFontTx/>
              <a:buChar char="-"/>
            </a:pPr>
            <a:endParaRPr lang="en-CA" dirty="0" smtClean="0"/>
          </a:p>
          <a:p>
            <a:pPr marL="174294" indent="-174294">
              <a:buFontTx/>
              <a:buChar char="-"/>
            </a:pPr>
            <a:r>
              <a:rPr lang="en-CA" dirty="0" smtClean="0"/>
              <a:t>then a slow buildup of colonies over 40 or so years until the late 1980’s when Varroa and Tracheal</a:t>
            </a:r>
            <a:r>
              <a:rPr lang="en-CA" baseline="0" dirty="0" smtClean="0"/>
              <a:t> mites </a:t>
            </a:r>
            <a:r>
              <a:rPr lang="en-CA" dirty="0" smtClean="0"/>
              <a:t>started to appear in the United States; what is now the CFIA (and</a:t>
            </a:r>
            <a:r>
              <a:rPr lang="en-CA" baseline="0" dirty="0" smtClean="0"/>
              <a:t> what was then the Food Production and Inspection Branch of Agriculture Canada</a:t>
            </a:r>
            <a:r>
              <a:rPr lang="en-CA" dirty="0" smtClean="0"/>
              <a:t>) closed the borders to US bees (up until that point, beekeepers especially in the west found it cheaper and easier to buy new bees every year rather than overwinter them)</a:t>
            </a:r>
          </a:p>
          <a:p>
            <a:pPr marL="174294" indent="-174294">
              <a:buFontTx/>
              <a:buChar char="-"/>
            </a:pPr>
            <a:r>
              <a:rPr lang="en-CA" dirty="0" smtClean="0"/>
              <a:t>Start of the modern era of beekeeping (Varroa, growth</a:t>
            </a:r>
            <a:r>
              <a:rPr lang="en-CA" baseline="0" dirty="0" smtClean="0"/>
              <a:t> of professional beekeepers, overwintering techniques) </a:t>
            </a:r>
            <a:r>
              <a:rPr lang="en-CA" b="1" baseline="0" dirty="0" smtClean="0"/>
              <a:t>(2</a:t>
            </a:r>
            <a:r>
              <a:rPr lang="en-CA" b="1" baseline="30000" dirty="0" smtClean="0"/>
              <a:t>nd</a:t>
            </a:r>
            <a:r>
              <a:rPr lang="en-CA" b="1" baseline="0" dirty="0" smtClean="0"/>
              <a:t> red arrow)</a:t>
            </a:r>
            <a:endParaRPr lang="en-CA" b="1" dirty="0" smtClean="0"/>
          </a:p>
          <a:p>
            <a:pPr marL="174294" indent="-174294">
              <a:buFontTx/>
              <a:buChar char="-"/>
            </a:pPr>
            <a:endParaRPr lang="en-CA" dirty="0" smtClean="0"/>
          </a:p>
          <a:p>
            <a:pPr marL="174294" indent="-174294">
              <a:buFontTx/>
              <a:buChar char="-"/>
            </a:pPr>
            <a:r>
              <a:rPr lang="en-CA" dirty="0" smtClean="0"/>
              <a:t>Now, Canadian beekeepers need to overwinter – and have learned that it’s not easy some years; especially the last 6 or 7</a:t>
            </a:r>
          </a:p>
          <a:p>
            <a:pPr marL="174294" indent="-174294">
              <a:buFontTx/>
              <a:buChar char="-"/>
            </a:pPr>
            <a:r>
              <a:rPr lang="en-CA" dirty="0" smtClean="0"/>
              <a:t>Slowly and surely, honey production and colony numbers over the years have been increasing (dynamics in honey</a:t>
            </a:r>
            <a:r>
              <a:rPr lang="en-CA" baseline="0" dirty="0" smtClean="0"/>
              <a:t> production due to lots of reasons including weather and price of honey)</a:t>
            </a:r>
          </a:p>
          <a:p>
            <a:pPr marL="174294" indent="-174294">
              <a:buFontTx/>
              <a:buChar char="-"/>
            </a:pPr>
            <a:r>
              <a:rPr lang="en-CA" dirty="0" smtClean="0"/>
              <a:t>What's been steadily decreasing?  The number of beekeepers… why?  It’s harder to keep bees; more difficult to have a profitable and</a:t>
            </a:r>
            <a:r>
              <a:rPr lang="en-CA" baseline="0" dirty="0" smtClean="0"/>
              <a:t> sustainable </a:t>
            </a:r>
            <a:r>
              <a:rPr lang="en-CA" dirty="0" smtClean="0"/>
              <a:t>operation – a gap is growing between professional and hobby beekeepers</a:t>
            </a:r>
          </a:p>
          <a:p>
            <a:pPr marL="174294" indent="-174294">
              <a:buFontTx/>
              <a:buChar char="-"/>
            </a:pPr>
            <a:endParaRPr lang="en-CA" dirty="0" smtClean="0"/>
          </a:p>
          <a:p>
            <a:pPr marL="174294" indent="-174294">
              <a:buFontTx/>
              <a:buChar char="-"/>
            </a:pPr>
            <a:r>
              <a:rPr lang="en-CA" dirty="0" smtClean="0"/>
              <a:t>Generally, in Canada, overall honey</a:t>
            </a:r>
            <a:r>
              <a:rPr lang="en-CA" baseline="0" dirty="0" smtClean="0"/>
              <a:t> production has consistently continued to increase over the years; the number of colonies has been dynamic due primarily to market forces and pests; beekeeper numbers continue to decline in the face of increasing colonies (growth of professionals and larger operations, growth of pollination, decrease of hobbyists)</a:t>
            </a:r>
          </a:p>
          <a:p>
            <a:pPr marL="174294" indent="-174294">
              <a:buFontTx/>
              <a:buChar char="-"/>
            </a:pPr>
            <a:endParaRPr lang="en-CA" baseline="0" dirty="0" smtClean="0"/>
          </a:p>
          <a:p>
            <a:pPr marL="174294" indent="-174294">
              <a:buFontTx/>
              <a:buChar char="-"/>
            </a:pPr>
            <a:r>
              <a:rPr lang="en-CA" baseline="0" dirty="0" smtClean="0"/>
              <a:t>Data source:  CANSIM Table 001-007: Production and value of honey</a:t>
            </a:r>
            <a:endParaRPr lang="en-CA" dirty="0" smtClean="0"/>
          </a:p>
          <a:p>
            <a:endParaRPr lang="en-CA" dirty="0" smtClean="0"/>
          </a:p>
          <a:p>
            <a:endParaRPr lang="en-CA" dirty="0"/>
          </a:p>
        </p:txBody>
      </p:sp>
      <p:sp>
        <p:nvSpPr>
          <p:cNvPr id="4" name="Slide Number Placeholder 3"/>
          <p:cNvSpPr>
            <a:spLocks noGrp="1"/>
          </p:cNvSpPr>
          <p:nvPr>
            <p:ph type="sldNum" sz="quarter" idx="10"/>
          </p:nvPr>
        </p:nvSpPr>
        <p:spPr/>
        <p:txBody>
          <a:bodyPr/>
          <a:lstStyle/>
          <a:p>
            <a:fld id="{ED6D7DFE-7EBA-4BA9-8AB0-5109A5F36BEB}" type="slidenum">
              <a:rPr lang="en-CA" smtClean="0"/>
              <a:t>18</a:t>
            </a:fld>
            <a:endParaRPr lang="en-CA"/>
          </a:p>
        </p:txBody>
      </p:sp>
    </p:spTree>
    <p:extLst>
      <p:ext uri="{BB962C8B-B14F-4D97-AF65-F5344CB8AC3E}">
        <p14:creationId xmlns:p14="http://schemas.microsoft.com/office/powerpoint/2010/main" val="841116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9837EB-5FF7-4A1A-93EC-FC2A668FEB8B}" type="slidenum">
              <a:rPr lang="en-US">
                <a:solidFill>
                  <a:prstClr val="black"/>
                </a:solidFill>
              </a:rPr>
              <a:pPr/>
              <a:t>24</a:t>
            </a:fld>
            <a:endParaRPr lang="en-US">
              <a:solidFill>
                <a:prstClr val="black"/>
              </a:solidFill>
            </a:endParaRPr>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noFill/>
          <a:ln/>
          <a:extLst>
            <a:ext uri="{53640926-AAD7-44D8-BBD7-CCE9431645EC}">
              <a14:shadowObscured xmlns:a14="http://schemas.microsoft.com/office/drawing/2010/main" val="1"/>
            </a:ext>
          </a:extLst>
        </p:spPr>
        <p:txBody>
          <a:bodyPr/>
          <a:lstStyle/>
          <a:p>
            <a:r>
              <a:rPr lang="en-US" sz="1500">
                <a:latin typeface="Lucida Grande" charset="0"/>
                <a:sym typeface="Lucida Grande" charset="0"/>
              </a:rPr>
              <a:t>Collected pre-emergent queens in dead bee traps in Arizona.  This confirms that DWV can have an impact on queen replacement in a hive.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30CD6C-080A-433D-B4E5-27A5A6BB8615}" type="slidenum">
              <a:rPr lang="en-US">
                <a:solidFill>
                  <a:prstClr val="black"/>
                </a:solidFill>
              </a:rPr>
              <a:pPr/>
              <a:t>27</a:t>
            </a:fld>
            <a:endParaRPr lang="en-US">
              <a:solidFill>
                <a:prstClr val="black"/>
              </a:solidFill>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a:extLst>
            <a:ext uri="{53640926-AAD7-44D8-BBD7-CCE9431645EC}">
              <a14:shadowObscured xmlns:a14="http://schemas.microsoft.com/office/drawing/2010/main" val="1"/>
            </a:ext>
          </a:extLst>
        </p:spPr>
        <p:txBody>
          <a:bodyPr/>
          <a:lstStyle/>
          <a:p>
            <a:pPr marL="38168">
              <a:spcBef>
                <a:spcPts val="397"/>
              </a:spcBef>
            </a:pPr>
            <a:r>
              <a:rPr lang="en-US">
                <a:solidFill>
                  <a:srgbClr val="000000"/>
                </a:solidFill>
                <a:cs typeface="Arial" pitchFamily="34" charset="0"/>
                <a:sym typeface="Arial" pitchFamily="34" charset="0"/>
              </a:rPr>
              <a:t>Some protocols call for samples for residue analysis.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D6D7DFE-7EBA-4BA9-8AB0-5109A5F36BEB}" type="slidenum">
              <a:rPr lang="en-CA" smtClean="0"/>
              <a:pPr/>
              <a:t>30</a:t>
            </a:fld>
            <a:endParaRPr lang="en-CA"/>
          </a:p>
        </p:txBody>
      </p:sp>
    </p:spTree>
    <p:extLst>
      <p:ext uri="{BB962C8B-B14F-4D97-AF65-F5344CB8AC3E}">
        <p14:creationId xmlns:p14="http://schemas.microsoft.com/office/powerpoint/2010/main" val="2823155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shift focus from just the honey bee and the colony, to considering the</a:t>
            </a:r>
            <a:r>
              <a:rPr lang="en-US" baseline="0" dirty="0" smtClean="0"/>
              <a:t> practice of </a:t>
            </a:r>
            <a:r>
              <a:rPr lang="en-US" dirty="0" smtClean="0"/>
              <a:t>apiculture</a:t>
            </a:r>
            <a:endParaRPr lang="en-US" dirty="0"/>
          </a:p>
        </p:txBody>
      </p:sp>
      <p:sp>
        <p:nvSpPr>
          <p:cNvPr id="4" name="Slide Number Placeholder 3"/>
          <p:cNvSpPr>
            <a:spLocks noGrp="1"/>
          </p:cNvSpPr>
          <p:nvPr>
            <p:ph type="sldNum" sz="quarter" idx="10"/>
          </p:nvPr>
        </p:nvSpPr>
        <p:spPr/>
        <p:txBody>
          <a:bodyPr/>
          <a:lstStyle/>
          <a:p>
            <a:fld id="{F25C740F-B4D2-447B-8739-F6A72E962CF8}" type="slidenum">
              <a:rPr lang="de-DE" smtClean="0"/>
              <a:pPr/>
              <a:t>35</a:t>
            </a:fld>
            <a:endParaRPr lang="de-DE"/>
          </a:p>
        </p:txBody>
      </p:sp>
    </p:spTree>
    <p:extLst>
      <p:ext uri="{BB962C8B-B14F-4D97-AF65-F5344CB8AC3E}">
        <p14:creationId xmlns:p14="http://schemas.microsoft.com/office/powerpoint/2010/main" val="2569873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xfrm>
            <a:off x="680063" y="4690598"/>
            <a:ext cx="5437550" cy="44424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34" charset="-128"/>
            </a:endParaRPr>
          </a:p>
        </p:txBody>
      </p:sp>
    </p:spTree>
    <p:extLst>
      <p:ext uri="{BB962C8B-B14F-4D97-AF65-F5344CB8AC3E}">
        <p14:creationId xmlns:p14="http://schemas.microsoft.com/office/powerpoint/2010/main" val="1259387287"/>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emf"/><Relationship Id="rId7" Type="http://schemas.openxmlformats.org/officeDocument/2006/relationships/diagramColors" Target="../diagrams/colors1.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81.xml"/><Relationship Id="rId13" Type="http://schemas.openxmlformats.org/officeDocument/2006/relationships/tags" Target="../tags/tag86.xml"/><Relationship Id="rId18" Type="http://schemas.openxmlformats.org/officeDocument/2006/relationships/tags" Target="../tags/tag91.xml"/><Relationship Id="rId26" Type="http://schemas.openxmlformats.org/officeDocument/2006/relationships/tags" Target="../tags/tag99.xml"/><Relationship Id="rId3" Type="http://schemas.openxmlformats.org/officeDocument/2006/relationships/tags" Target="../tags/tag76.xml"/><Relationship Id="rId21" Type="http://schemas.openxmlformats.org/officeDocument/2006/relationships/tags" Target="../tags/tag94.xml"/><Relationship Id="rId34" Type="http://schemas.openxmlformats.org/officeDocument/2006/relationships/image" Target="../media/image7.emf"/><Relationship Id="rId7" Type="http://schemas.openxmlformats.org/officeDocument/2006/relationships/tags" Target="../tags/tag80.xml"/><Relationship Id="rId12" Type="http://schemas.openxmlformats.org/officeDocument/2006/relationships/tags" Target="../tags/tag85.xml"/><Relationship Id="rId17" Type="http://schemas.openxmlformats.org/officeDocument/2006/relationships/tags" Target="../tags/tag90.xml"/><Relationship Id="rId25" Type="http://schemas.openxmlformats.org/officeDocument/2006/relationships/tags" Target="../tags/tag98.xml"/><Relationship Id="rId33" Type="http://schemas.openxmlformats.org/officeDocument/2006/relationships/oleObject" Target="../embeddings/oleObject4.bin"/><Relationship Id="rId2" Type="http://schemas.openxmlformats.org/officeDocument/2006/relationships/tags" Target="../tags/tag75.xml"/><Relationship Id="rId16" Type="http://schemas.openxmlformats.org/officeDocument/2006/relationships/tags" Target="../tags/tag89.xml"/><Relationship Id="rId20" Type="http://schemas.openxmlformats.org/officeDocument/2006/relationships/tags" Target="../tags/tag93.xml"/><Relationship Id="rId29" Type="http://schemas.openxmlformats.org/officeDocument/2006/relationships/tags" Target="../tags/tag102.xml"/><Relationship Id="rId1" Type="http://schemas.openxmlformats.org/officeDocument/2006/relationships/vmlDrawing" Target="../drawings/vmlDrawing4.vml"/><Relationship Id="rId6" Type="http://schemas.openxmlformats.org/officeDocument/2006/relationships/tags" Target="../tags/tag79.xml"/><Relationship Id="rId11" Type="http://schemas.openxmlformats.org/officeDocument/2006/relationships/tags" Target="../tags/tag84.xml"/><Relationship Id="rId24" Type="http://schemas.openxmlformats.org/officeDocument/2006/relationships/tags" Target="../tags/tag97.xml"/><Relationship Id="rId32" Type="http://schemas.openxmlformats.org/officeDocument/2006/relationships/slideMaster" Target="../slideMasters/slideMaster2.xml"/><Relationship Id="rId37" Type="http://schemas.openxmlformats.org/officeDocument/2006/relationships/image" Target="../media/image10.emf"/><Relationship Id="rId5" Type="http://schemas.openxmlformats.org/officeDocument/2006/relationships/tags" Target="../tags/tag78.xml"/><Relationship Id="rId15" Type="http://schemas.openxmlformats.org/officeDocument/2006/relationships/tags" Target="../tags/tag88.xml"/><Relationship Id="rId23" Type="http://schemas.openxmlformats.org/officeDocument/2006/relationships/tags" Target="../tags/tag96.xml"/><Relationship Id="rId28" Type="http://schemas.openxmlformats.org/officeDocument/2006/relationships/tags" Target="../tags/tag101.xml"/><Relationship Id="rId36" Type="http://schemas.openxmlformats.org/officeDocument/2006/relationships/image" Target="../media/image9.emf"/><Relationship Id="rId10" Type="http://schemas.openxmlformats.org/officeDocument/2006/relationships/tags" Target="../tags/tag83.xml"/><Relationship Id="rId19" Type="http://schemas.openxmlformats.org/officeDocument/2006/relationships/tags" Target="../tags/tag92.xml"/><Relationship Id="rId31" Type="http://schemas.openxmlformats.org/officeDocument/2006/relationships/tags" Target="../tags/tag104.xml"/><Relationship Id="rId4" Type="http://schemas.openxmlformats.org/officeDocument/2006/relationships/tags" Target="../tags/tag77.xml"/><Relationship Id="rId9" Type="http://schemas.openxmlformats.org/officeDocument/2006/relationships/tags" Target="../tags/tag82.xml"/><Relationship Id="rId14" Type="http://schemas.openxmlformats.org/officeDocument/2006/relationships/tags" Target="../tags/tag87.xml"/><Relationship Id="rId22" Type="http://schemas.openxmlformats.org/officeDocument/2006/relationships/tags" Target="../tags/tag95.xml"/><Relationship Id="rId27" Type="http://schemas.openxmlformats.org/officeDocument/2006/relationships/tags" Target="../tags/tag100.xml"/><Relationship Id="rId30" Type="http://schemas.openxmlformats.org/officeDocument/2006/relationships/tags" Target="../tags/tag103.xml"/><Relationship Id="rId35" Type="http://schemas.openxmlformats.org/officeDocument/2006/relationships/image" Target="../media/image8.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2.xml"/><Relationship Id="rId4" Type="http://schemas.openxmlformats.org/officeDocument/2006/relationships/image" Target="../media/image26.jpe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7.jpeg"/><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tags" Target="../tags/tag116.xml"/><Relationship Id="rId18" Type="http://schemas.openxmlformats.org/officeDocument/2006/relationships/tags" Target="../tags/tag121.xml"/><Relationship Id="rId26" Type="http://schemas.openxmlformats.org/officeDocument/2006/relationships/tags" Target="../tags/tag129.xml"/><Relationship Id="rId3" Type="http://schemas.openxmlformats.org/officeDocument/2006/relationships/tags" Target="../tags/tag106.xml"/><Relationship Id="rId21" Type="http://schemas.openxmlformats.org/officeDocument/2006/relationships/tags" Target="../tags/tag124.xml"/><Relationship Id="rId34" Type="http://schemas.openxmlformats.org/officeDocument/2006/relationships/image" Target="../media/image7.emf"/><Relationship Id="rId7" Type="http://schemas.openxmlformats.org/officeDocument/2006/relationships/tags" Target="../tags/tag110.xml"/><Relationship Id="rId12" Type="http://schemas.openxmlformats.org/officeDocument/2006/relationships/tags" Target="../tags/tag115.xml"/><Relationship Id="rId17" Type="http://schemas.openxmlformats.org/officeDocument/2006/relationships/tags" Target="../tags/tag120.xml"/><Relationship Id="rId25" Type="http://schemas.openxmlformats.org/officeDocument/2006/relationships/tags" Target="../tags/tag128.xml"/><Relationship Id="rId33" Type="http://schemas.openxmlformats.org/officeDocument/2006/relationships/oleObject" Target="../embeddings/oleObject5.bin"/><Relationship Id="rId2" Type="http://schemas.openxmlformats.org/officeDocument/2006/relationships/tags" Target="../tags/tag105.xml"/><Relationship Id="rId16" Type="http://schemas.openxmlformats.org/officeDocument/2006/relationships/tags" Target="../tags/tag119.xml"/><Relationship Id="rId20" Type="http://schemas.openxmlformats.org/officeDocument/2006/relationships/tags" Target="../tags/tag123.xml"/><Relationship Id="rId29" Type="http://schemas.openxmlformats.org/officeDocument/2006/relationships/tags" Target="../tags/tag132.xml"/><Relationship Id="rId1" Type="http://schemas.openxmlformats.org/officeDocument/2006/relationships/vmlDrawing" Target="../drawings/vmlDrawing5.vml"/><Relationship Id="rId6" Type="http://schemas.openxmlformats.org/officeDocument/2006/relationships/tags" Target="../tags/tag109.xml"/><Relationship Id="rId11" Type="http://schemas.openxmlformats.org/officeDocument/2006/relationships/tags" Target="../tags/tag114.xml"/><Relationship Id="rId24" Type="http://schemas.openxmlformats.org/officeDocument/2006/relationships/tags" Target="../tags/tag127.xml"/><Relationship Id="rId32" Type="http://schemas.openxmlformats.org/officeDocument/2006/relationships/slideMaster" Target="../slideMasters/slideMaster2.xml"/><Relationship Id="rId37" Type="http://schemas.openxmlformats.org/officeDocument/2006/relationships/image" Target="../media/image10.emf"/><Relationship Id="rId5" Type="http://schemas.openxmlformats.org/officeDocument/2006/relationships/tags" Target="../tags/tag108.xml"/><Relationship Id="rId15" Type="http://schemas.openxmlformats.org/officeDocument/2006/relationships/tags" Target="../tags/tag118.xml"/><Relationship Id="rId23" Type="http://schemas.openxmlformats.org/officeDocument/2006/relationships/tags" Target="../tags/tag126.xml"/><Relationship Id="rId28" Type="http://schemas.openxmlformats.org/officeDocument/2006/relationships/tags" Target="../tags/tag131.xml"/><Relationship Id="rId36" Type="http://schemas.openxmlformats.org/officeDocument/2006/relationships/image" Target="../media/image9.emf"/><Relationship Id="rId10" Type="http://schemas.openxmlformats.org/officeDocument/2006/relationships/tags" Target="../tags/tag113.xml"/><Relationship Id="rId19" Type="http://schemas.openxmlformats.org/officeDocument/2006/relationships/tags" Target="../tags/tag122.xml"/><Relationship Id="rId31" Type="http://schemas.openxmlformats.org/officeDocument/2006/relationships/tags" Target="../tags/tag134.xml"/><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tags" Target="../tags/tag117.xml"/><Relationship Id="rId22" Type="http://schemas.openxmlformats.org/officeDocument/2006/relationships/tags" Target="../tags/tag125.xml"/><Relationship Id="rId27" Type="http://schemas.openxmlformats.org/officeDocument/2006/relationships/tags" Target="../tags/tag130.xml"/><Relationship Id="rId30" Type="http://schemas.openxmlformats.org/officeDocument/2006/relationships/tags" Target="../tags/tag133.xml"/><Relationship Id="rId35" Type="http://schemas.openxmlformats.org/officeDocument/2006/relationships/image" Target="../media/image8.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tags" Target="../tags/tag146.xml"/><Relationship Id="rId18" Type="http://schemas.openxmlformats.org/officeDocument/2006/relationships/tags" Target="../tags/tag151.xml"/><Relationship Id="rId26" Type="http://schemas.openxmlformats.org/officeDocument/2006/relationships/tags" Target="../tags/tag159.xml"/><Relationship Id="rId3" Type="http://schemas.openxmlformats.org/officeDocument/2006/relationships/tags" Target="../tags/tag136.xml"/><Relationship Id="rId21" Type="http://schemas.openxmlformats.org/officeDocument/2006/relationships/tags" Target="../tags/tag154.xml"/><Relationship Id="rId34" Type="http://schemas.openxmlformats.org/officeDocument/2006/relationships/image" Target="../media/image7.emf"/><Relationship Id="rId7" Type="http://schemas.openxmlformats.org/officeDocument/2006/relationships/tags" Target="../tags/tag140.xml"/><Relationship Id="rId12" Type="http://schemas.openxmlformats.org/officeDocument/2006/relationships/tags" Target="../tags/tag145.xml"/><Relationship Id="rId17" Type="http://schemas.openxmlformats.org/officeDocument/2006/relationships/tags" Target="../tags/tag150.xml"/><Relationship Id="rId25" Type="http://schemas.openxmlformats.org/officeDocument/2006/relationships/tags" Target="../tags/tag158.xml"/><Relationship Id="rId33" Type="http://schemas.openxmlformats.org/officeDocument/2006/relationships/oleObject" Target="../embeddings/oleObject6.bin"/><Relationship Id="rId2" Type="http://schemas.openxmlformats.org/officeDocument/2006/relationships/tags" Target="../tags/tag135.xml"/><Relationship Id="rId16" Type="http://schemas.openxmlformats.org/officeDocument/2006/relationships/tags" Target="../tags/tag149.xml"/><Relationship Id="rId20" Type="http://schemas.openxmlformats.org/officeDocument/2006/relationships/tags" Target="../tags/tag153.xml"/><Relationship Id="rId29" Type="http://schemas.openxmlformats.org/officeDocument/2006/relationships/tags" Target="../tags/tag162.xml"/><Relationship Id="rId1" Type="http://schemas.openxmlformats.org/officeDocument/2006/relationships/vmlDrawing" Target="../drawings/vmlDrawing6.vml"/><Relationship Id="rId6" Type="http://schemas.openxmlformats.org/officeDocument/2006/relationships/tags" Target="../tags/tag139.xml"/><Relationship Id="rId11" Type="http://schemas.openxmlformats.org/officeDocument/2006/relationships/tags" Target="../tags/tag144.xml"/><Relationship Id="rId24" Type="http://schemas.openxmlformats.org/officeDocument/2006/relationships/tags" Target="../tags/tag157.xml"/><Relationship Id="rId32" Type="http://schemas.openxmlformats.org/officeDocument/2006/relationships/slideMaster" Target="../slideMasters/slideMaster2.xml"/><Relationship Id="rId37" Type="http://schemas.openxmlformats.org/officeDocument/2006/relationships/image" Target="../media/image10.emf"/><Relationship Id="rId5" Type="http://schemas.openxmlformats.org/officeDocument/2006/relationships/tags" Target="../tags/tag138.xml"/><Relationship Id="rId15" Type="http://schemas.openxmlformats.org/officeDocument/2006/relationships/tags" Target="../tags/tag148.xml"/><Relationship Id="rId23" Type="http://schemas.openxmlformats.org/officeDocument/2006/relationships/tags" Target="../tags/tag156.xml"/><Relationship Id="rId28" Type="http://schemas.openxmlformats.org/officeDocument/2006/relationships/tags" Target="../tags/tag161.xml"/><Relationship Id="rId36" Type="http://schemas.openxmlformats.org/officeDocument/2006/relationships/image" Target="../media/image9.emf"/><Relationship Id="rId10" Type="http://schemas.openxmlformats.org/officeDocument/2006/relationships/tags" Target="../tags/tag143.xml"/><Relationship Id="rId19" Type="http://schemas.openxmlformats.org/officeDocument/2006/relationships/tags" Target="../tags/tag152.xml"/><Relationship Id="rId31" Type="http://schemas.openxmlformats.org/officeDocument/2006/relationships/tags" Target="../tags/tag164.xml"/><Relationship Id="rId4" Type="http://schemas.openxmlformats.org/officeDocument/2006/relationships/tags" Target="../tags/tag137.xml"/><Relationship Id="rId9" Type="http://schemas.openxmlformats.org/officeDocument/2006/relationships/tags" Target="../tags/tag142.xml"/><Relationship Id="rId14" Type="http://schemas.openxmlformats.org/officeDocument/2006/relationships/tags" Target="../tags/tag147.xml"/><Relationship Id="rId22" Type="http://schemas.openxmlformats.org/officeDocument/2006/relationships/tags" Target="../tags/tag155.xml"/><Relationship Id="rId27" Type="http://schemas.openxmlformats.org/officeDocument/2006/relationships/tags" Target="../tags/tag160.xml"/><Relationship Id="rId30" Type="http://schemas.openxmlformats.org/officeDocument/2006/relationships/tags" Target="../tags/tag163.xml"/><Relationship Id="rId35"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171.xml"/><Relationship Id="rId13" Type="http://schemas.openxmlformats.org/officeDocument/2006/relationships/tags" Target="../tags/tag176.xml"/><Relationship Id="rId18" Type="http://schemas.openxmlformats.org/officeDocument/2006/relationships/tags" Target="../tags/tag181.xml"/><Relationship Id="rId26" Type="http://schemas.openxmlformats.org/officeDocument/2006/relationships/tags" Target="../tags/tag189.xml"/><Relationship Id="rId3" Type="http://schemas.openxmlformats.org/officeDocument/2006/relationships/tags" Target="../tags/tag166.xml"/><Relationship Id="rId21" Type="http://schemas.openxmlformats.org/officeDocument/2006/relationships/tags" Target="../tags/tag184.xml"/><Relationship Id="rId34" Type="http://schemas.openxmlformats.org/officeDocument/2006/relationships/image" Target="../media/image7.emf"/><Relationship Id="rId7" Type="http://schemas.openxmlformats.org/officeDocument/2006/relationships/tags" Target="../tags/tag170.xml"/><Relationship Id="rId12" Type="http://schemas.openxmlformats.org/officeDocument/2006/relationships/tags" Target="../tags/tag175.xml"/><Relationship Id="rId17" Type="http://schemas.openxmlformats.org/officeDocument/2006/relationships/tags" Target="../tags/tag180.xml"/><Relationship Id="rId25" Type="http://schemas.openxmlformats.org/officeDocument/2006/relationships/tags" Target="../tags/tag188.xml"/><Relationship Id="rId33" Type="http://schemas.openxmlformats.org/officeDocument/2006/relationships/oleObject" Target="../embeddings/oleObject7.bin"/><Relationship Id="rId2" Type="http://schemas.openxmlformats.org/officeDocument/2006/relationships/tags" Target="../tags/tag165.xml"/><Relationship Id="rId16" Type="http://schemas.openxmlformats.org/officeDocument/2006/relationships/tags" Target="../tags/tag179.xml"/><Relationship Id="rId20" Type="http://schemas.openxmlformats.org/officeDocument/2006/relationships/tags" Target="../tags/tag183.xml"/><Relationship Id="rId29" Type="http://schemas.openxmlformats.org/officeDocument/2006/relationships/tags" Target="../tags/tag192.xml"/><Relationship Id="rId1" Type="http://schemas.openxmlformats.org/officeDocument/2006/relationships/vmlDrawing" Target="../drawings/vmlDrawing7.vml"/><Relationship Id="rId6" Type="http://schemas.openxmlformats.org/officeDocument/2006/relationships/tags" Target="../tags/tag169.xml"/><Relationship Id="rId11" Type="http://schemas.openxmlformats.org/officeDocument/2006/relationships/tags" Target="../tags/tag174.xml"/><Relationship Id="rId24" Type="http://schemas.openxmlformats.org/officeDocument/2006/relationships/tags" Target="../tags/tag187.xml"/><Relationship Id="rId32" Type="http://schemas.openxmlformats.org/officeDocument/2006/relationships/slideMaster" Target="../slideMasters/slideMaster2.xml"/><Relationship Id="rId37" Type="http://schemas.openxmlformats.org/officeDocument/2006/relationships/image" Target="../media/image10.emf"/><Relationship Id="rId5" Type="http://schemas.openxmlformats.org/officeDocument/2006/relationships/tags" Target="../tags/tag168.xml"/><Relationship Id="rId15" Type="http://schemas.openxmlformats.org/officeDocument/2006/relationships/tags" Target="../tags/tag178.xml"/><Relationship Id="rId23" Type="http://schemas.openxmlformats.org/officeDocument/2006/relationships/tags" Target="../tags/tag186.xml"/><Relationship Id="rId28" Type="http://schemas.openxmlformats.org/officeDocument/2006/relationships/tags" Target="../tags/tag191.xml"/><Relationship Id="rId36" Type="http://schemas.openxmlformats.org/officeDocument/2006/relationships/image" Target="../media/image9.emf"/><Relationship Id="rId10" Type="http://schemas.openxmlformats.org/officeDocument/2006/relationships/tags" Target="../tags/tag173.xml"/><Relationship Id="rId19" Type="http://schemas.openxmlformats.org/officeDocument/2006/relationships/tags" Target="../tags/tag182.xml"/><Relationship Id="rId31" Type="http://schemas.openxmlformats.org/officeDocument/2006/relationships/tags" Target="../tags/tag194.xml"/><Relationship Id="rId4" Type="http://schemas.openxmlformats.org/officeDocument/2006/relationships/tags" Target="../tags/tag167.xml"/><Relationship Id="rId9" Type="http://schemas.openxmlformats.org/officeDocument/2006/relationships/tags" Target="../tags/tag172.xml"/><Relationship Id="rId14" Type="http://schemas.openxmlformats.org/officeDocument/2006/relationships/tags" Target="../tags/tag177.xml"/><Relationship Id="rId22" Type="http://schemas.openxmlformats.org/officeDocument/2006/relationships/tags" Target="../tags/tag185.xml"/><Relationship Id="rId27" Type="http://schemas.openxmlformats.org/officeDocument/2006/relationships/tags" Target="../tags/tag190.xml"/><Relationship Id="rId30" Type="http://schemas.openxmlformats.org/officeDocument/2006/relationships/tags" Target="../tags/tag193.xml"/><Relationship Id="rId35"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201.xml"/><Relationship Id="rId13" Type="http://schemas.openxmlformats.org/officeDocument/2006/relationships/tags" Target="../tags/tag206.xml"/><Relationship Id="rId18" Type="http://schemas.openxmlformats.org/officeDocument/2006/relationships/tags" Target="../tags/tag211.xml"/><Relationship Id="rId26" Type="http://schemas.openxmlformats.org/officeDocument/2006/relationships/tags" Target="../tags/tag219.xml"/><Relationship Id="rId3" Type="http://schemas.openxmlformats.org/officeDocument/2006/relationships/tags" Target="../tags/tag196.xml"/><Relationship Id="rId21" Type="http://schemas.openxmlformats.org/officeDocument/2006/relationships/tags" Target="../tags/tag214.xml"/><Relationship Id="rId34" Type="http://schemas.openxmlformats.org/officeDocument/2006/relationships/oleObject" Target="../embeddings/oleObject8.bin"/><Relationship Id="rId7" Type="http://schemas.openxmlformats.org/officeDocument/2006/relationships/tags" Target="../tags/tag200.xml"/><Relationship Id="rId12" Type="http://schemas.openxmlformats.org/officeDocument/2006/relationships/tags" Target="../tags/tag205.xml"/><Relationship Id="rId17" Type="http://schemas.openxmlformats.org/officeDocument/2006/relationships/tags" Target="../tags/tag210.xml"/><Relationship Id="rId25" Type="http://schemas.openxmlformats.org/officeDocument/2006/relationships/tags" Target="../tags/tag218.xml"/><Relationship Id="rId33" Type="http://schemas.openxmlformats.org/officeDocument/2006/relationships/slideMaster" Target="../slideMasters/slideMaster2.xml"/><Relationship Id="rId38" Type="http://schemas.openxmlformats.org/officeDocument/2006/relationships/image" Target="../media/image10.emf"/><Relationship Id="rId2" Type="http://schemas.openxmlformats.org/officeDocument/2006/relationships/tags" Target="../tags/tag195.xml"/><Relationship Id="rId16" Type="http://schemas.openxmlformats.org/officeDocument/2006/relationships/tags" Target="../tags/tag209.xml"/><Relationship Id="rId20" Type="http://schemas.openxmlformats.org/officeDocument/2006/relationships/tags" Target="../tags/tag213.xml"/><Relationship Id="rId29" Type="http://schemas.openxmlformats.org/officeDocument/2006/relationships/tags" Target="../tags/tag222.xml"/><Relationship Id="rId1" Type="http://schemas.openxmlformats.org/officeDocument/2006/relationships/vmlDrawing" Target="../drawings/vmlDrawing8.vml"/><Relationship Id="rId6" Type="http://schemas.openxmlformats.org/officeDocument/2006/relationships/tags" Target="../tags/tag199.xml"/><Relationship Id="rId11" Type="http://schemas.openxmlformats.org/officeDocument/2006/relationships/tags" Target="../tags/tag204.xml"/><Relationship Id="rId24" Type="http://schemas.openxmlformats.org/officeDocument/2006/relationships/tags" Target="../tags/tag217.xml"/><Relationship Id="rId32" Type="http://schemas.openxmlformats.org/officeDocument/2006/relationships/tags" Target="../tags/tag225.xml"/><Relationship Id="rId37" Type="http://schemas.openxmlformats.org/officeDocument/2006/relationships/image" Target="../media/image9.emf"/><Relationship Id="rId5" Type="http://schemas.openxmlformats.org/officeDocument/2006/relationships/tags" Target="../tags/tag198.xml"/><Relationship Id="rId15" Type="http://schemas.openxmlformats.org/officeDocument/2006/relationships/tags" Target="../tags/tag208.xml"/><Relationship Id="rId23" Type="http://schemas.openxmlformats.org/officeDocument/2006/relationships/tags" Target="../tags/tag216.xml"/><Relationship Id="rId28" Type="http://schemas.openxmlformats.org/officeDocument/2006/relationships/tags" Target="../tags/tag221.xml"/><Relationship Id="rId36" Type="http://schemas.openxmlformats.org/officeDocument/2006/relationships/image" Target="../media/image8.png"/><Relationship Id="rId10" Type="http://schemas.openxmlformats.org/officeDocument/2006/relationships/tags" Target="../tags/tag203.xml"/><Relationship Id="rId19" Type="http://schemas.openxmlformats.org/officeDocument/2006/relationships/tags" Target="../tags/tag212.xml"/><Relationship Id="rId31" Type="http://schemas.openxmlformats.org/officeDocument/2006/relationships/tags" Target="../tags/tag224.xml"/><Relationship Id="rId4" Type="http://schemas.openxmlformats.org/officeDocument/2006/relationships/tags" Target="../tags/tag197.xml"/><Relationship Id="rId9" Type="http://schemas.openxmlformats.org/officeDocument/2006/relationships/tags" Target="../tags/tag202.xml"/><Relationship Id="rId14" Type="http://schemas.openxmlformats.org/officeDocument/2006/relationships/tags" Target="../tags/tag207.xml"/><Relationship Id="rId22" Type="http://schemas.openxmlformats.org/officeDocument/2006/relationships/tags" Target="../tags/tag215.xml"/><Relationship Id="rId27" Type="http://schemas.openxmlformats.org/officeDocument/2006/relationships/tags" Target="../tags/tag220.xml"/><Relationship Id="rId30" Type="http://schemas.openxmlformats.org/officeDocument/2006/relationships/tags" Target="../tags/tag223.xml"/><Relationship Id="rId35" Type="http://schemas.openxmlformats.org/officeDocument/2006/relationships/image" Target="../media/image7.emf"/></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232.xml"/><Relationship Id="rId13" Type="http://schemas.openxmlformats.org/officeDocument/2006/relationships/tags" Target="../tags/tag237.xml"/><Relationship Id="rId18" Type="http://schemas.openxmlformats.org/officeDocument/2006/relationships/tags" Target="../tags/tag242.xml"/><Relationship Id="rId26" Type="http://schemas.openxmlformats.org/officeDocument/2006/relationships/tags" Target="../tags/tag250.xml"/><Relationship Id="rId3" Type="http://schemas.openxmlformats.org/officeDocument/2006/relationships/tags" Target="../tags/tag227.xml"/><Relationship Id="rId21" Type="http://schemas.openxmlformats.org/officeDocument/2006/relationships/tags" Target="../tags/tag245.xml"/><Relationship Id="rId34" Type="http://schemas.openxmlformats.org/officeDocument/2006/relationships/oleObject" Target="../embeddings/oleObject9.bin"/><Relationship Id="rId7" Type="http://schemas.openxmlformats.org/officeDocument/2006/relationships/tags" Target="../tags/tag231.xml"/><Relationship Id="rId12" Type="http://schemas.openxmlformats.org/officeDocument/2006/relationships/tags" Target="../tags/tag236.xml"/><Relationship Id="rId17" Type="http://schemas.openxmlformats.org/officeDocument/2006/relationships/tags" Target="../tags/tag241.xml"/><Relationship Id="rId25" Type="http://schemas.openxmlformats.org/officeDocument/2006/relationships/tags" Target="../tags/tag249.xml"/><Relationship Id="rId33" Type="http://schemas.openxmlformats.org/officeDocument/2006/relationships/slideMaster" Target="../slideMasters/slideMaster2.xml"/><Relationship Id="rId38" Type="http://schemas.openxmlformats.org/officeDocument/2006/relationships/image" Target="../media/image10.emf"/><Relationship Id="rId2" Type="http://schemas.openxmlformats.org/officeDocument/2006/relationships/tags" Target="../tags/tag226.xml"/><Relationship Id="rId16" Type="http://schemas.openxmlformats.org/officeDocument/2006/relationships/tags" Target="../tags/tag240.xml"/><Relationship Id="rId20" Type="http://schemas.openxmlformats.org/officeDocument/2006/relationships/tags" Target="../tags/tag244.xml"/><Relationship Id="rId29" Type="http://schemas.openxmlformats.org/officeDocument/2006/relationships/tags" Target="../tags/tag253.xml"/><Relationship Id="rId1" Type="http://schemas.openxmlformats.org/officeDocument/2006/relationships/vmlDrawing" Target="../drawings/vmlDrawing9.vml"/><Relationship Id="rId6" Type="http://schemas.openxmlformats.org/officeDocument/2006/relationships/tags" Target="../tags/tag230.xml"/><Relationship Id="rId11" Type="http://schemas.openxmlformats.org/officeDocument/2006/relationships/tags" Target="../tags/tag235.xml"/><Relationship Id="rId24" Type="http://schemas.openxmlformats.org/officeDocument/2006/relationships/tags" Target="../tags/tag248.xml"/><Relationship Id="rId32" Type="http://schemas.openxmlformats.org/officeDocument/2006/relationships/tags" Target="../tags/tag256.xml"/><Relationship Id="rId37" Type="http://schemas.openxmlformats.org/officeDocument/2006/relationships/image" Target="../media/image9.emf"/><Relationship Id="rId5" Type="http://schemas.openxmlformats.org/officeDocument/2006/relationships/tags" Target="../tags/tag229.xml"/><Relationship Id="rId15" Type="http://schemas.openxmlformats.org/officeDocument/2006/relationships/tags" Target="../tags/tag239.xml"/><Relationship Id="rId23" Type="http://schemas.openxmlformats.org/officeDocument/2006/relationships/tags" Target="../tags/tag247.xml"/><Relationship Id="rId28" Type="http://schemas.openxmlformats.org/officeDocument/2006/relationships/tags" Target="../tags/tag252.xml"/><Relationship Id="rId36" Type="http://schemas.openxmlformats.org/officeDocument/2006/relationships/image" Target="../media/image8.png"/><Relationship Id="rId10" Type="http://schemas.openxmlformats.org/officeDocument/2006/relationships/tags" Target="../tags/tag234.xml"/><Relationship Id="rId19" Type="http://schemas.openxmlformats.org/officeDocument/2006/relationships/tags" Target="../tags/tag243.xml"/><Relationship Id="rId31" Type="http://schemas.openxmlformats.org/officeDocument/2006/relationships/tags" Target="../tags/tag255.xml"/><Relationship Id="rId4" Type="http://schemas.openxmlformats.org/officeDocument/2006/relationships/tags" Target="../tags/tag228.xml"/><Relationship Id="rId9" Type="http://schemas.openxmlformats.org/officeDocument/2006/relationships/tags" Target="../tags/tag233.xml"/><Relationship Id="rId14" Type="http://schemas.openxmlformats.org/officeDocument/2006/relationships/tags" Target="../tags/tag238.xml"/><Relationship Id="rId22" Type="http://schemas.openxmlformats.org/officeDocument/2006/relationships/tags" Target="../tags/tag246.xml"/><Relationship Id="rId27" Type="http://schemas.openxmlformats.org/officeDocument/2006/relationships/tags" Target="../tags/tag251.xml"/><Relationship Id="rId30" Type="http://schemas.openxmlformats.org/officeDocument/2006/relationships/tags" Target="../tags/tag254.xml"/><Relationship Id="rId35"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263.xml"/><Relationship Id="rId13" Type="http://schemas.openxmlformats.org/officeDocument/2006/relationships/tags" Target="../tags/tag268.xml"/><Relationship Id="rId18" Type="http://schemas.openxmlformats.org/officeDocument/2006/relationships/tags" Target="../tags/tag273.xml"/><Relationship Id="rId26" Type="http://schemas.openxmlformats.org/officeDocument/2006/relationships/tags" Target="../tags/tag281.xml"/><Relationship Id="rId3" Type="http://schemas.openxmlformats.org/officeDocument/2006/relationships/tags" Target="../tags/tag258.xml"/><Relationship Id="rId21" Type="http://schemas.openxmlformats.org/officeDocument/2006/relationships/tags" Target="../tags/tag276.xml"/><Relationship Id="rId34" Type="http://schemas.openxmlformats.org/officeDocument/2006/relationships/oleObject" Target="../embeddings/oleObject10.bin"/><Relationship Id="rId7" Type="http://schemas.openxmlformats.org/officeDocument/2006/relationships/tags" Target="../tags/tag262.xml"/><Relationship Id="rId12" Type="http://schemas.openxmlformats.org/officeDocument/2006/relationships/tags" Target="../tags/tag267.xml"/><Relationship Id="rId17" Type="http://schemas.openxmlformats.org/officeDocument/2006/relationships/tags" Target="../tags/tag272.xml"/><Relationship Id="rId25" Type="http://schemas.openxmlformats.org/officeDocument/2006/relationships/tags" Target="../tags/tag280.xml"/><Relationship Id="rId33" Type="http://schemas.openxmlformats.org/officeDocument/2006/relationships/slideMaster" Target="../slideMasters/slideMaster2.xml"/><Relationship Id="rId38" Type="http://schemas.openxmlformats.org/officeDocument/2006/relationships/image" Target="../media/image10.emf"/><Relationship Id="rId2" Type="http://schemas.openxmlformats.org/officeDocument/2006/relationships/tags" Target="../tags/tag257.xml"/><Relationship Id="rId16" Type="http://schemas.openxmlformats.org/officeDocument/2006/relationships/tags" Target="../tags/tag271.xml"/><Relationship Id="rId20" Type="http://schemas.openxmlformats.org/officeDocument/2006/relationships/tags" Target="../tags/tag275.xml"/><Relationship Id="rId29" Type="http://schemas.openxmlformats.org/officeDocument/2006/relationships/tags" Target="../tags/tag284.xml"/><Relationship Id="rId1" Type="http://schemas.openxmlformats.org/officeDocument/2006/relationships/vmlDrawing" Target="../drawings/vmlDrawing10.vml"/><Relationship Id="rId6" Type="http://schemas.openxmlformats.org/officeDocument/2006/relationships/tags" Target="../tags/tag261.xml"/><Relationship Id="rId11" Type="http://schemas.openxmlformats.org/officeDocument/2006/relationships/tags" Target="../tags/tag266.xml"/><Relationship Id="rId24" Type="http://schemas.openxmlformats.org/officeDocument/2006/relationships/tags" Target="../tags/tag279.xml"/><Relationship Id="rId32" Type="http://schemas.openxmlformats.org/officeDocument/2006/relationships/tags" Target="../tags/tag287.xml"/><Relationship Id="rId37" Type="http://schemas.openxmlformats.org/officeDocument/2006/relationships/image" Target="../media/image9.emf"/><Relationship Id="rId5" Type="http://schemas.openxmlformats.org/officeDocument/2006/relationships/tags" Target="../tags/tag260.xml"/><Relationship Id="rId15" Type="http://schemas.openxmlformats.org/officeDocument/2006/relationships/tags" Target="../tags/tag270.xml"/><Relationship Id="rId23" Type="http://schemas.openxmlformats.org/officeDocument/2006/relationships/tags" Target="../tags/tag278.xml"/><Relationship Id="rId28" Type="http://schemas.openxmlformats.org/officeDocument/2006/relationships/tags" Target="../tags/tag283.xml"/><Relationship Id="rId36" Type="http://schemas.openxmlformats.org/officeDocument/2006/relationships/image" Target="../media/image8.png"/><Relationship Id="rId10" Type="http://schemas.openxmlformats.org/officeDocument/2006/relationships/tags" Target="../tags/tag265.xml"/><Relationship Id="rId19" Type="http://schemas.openxmlformats.org/officeDocument/2006/relationships/tags" Target="../tags/tag274.xml"/><Relationship Id="rId31" Type="http://schemas.openxmlformats.org/officeDocument/2006/relationships/tags" Target="../tags/tag286.xml"/><Relationship Id="rId4" Type="http://schemas.openxmlformats.org/officeDocument/2006/relationships/tags" Target="../tags/tag259.xml"/><Relationship Id="rId9" Type="http://schemas.openxmlformats.org/officeDocument/2006/relationships/tags" Target="../tags/tag264.xml"/><Relationship Id="rId14" Type="http://schemas.openxmlformats.org/officeDocument/2006/relationships/tags" Target="../tags/tag269.xml"/><Relationship Id="rId22" Type="http://schemas.openxmlformats.org/officeDocument/2006/relationships/tags" Target="../tags/tag277.xml"/><Relationship Id="rId27" Type="http://schemas.openxmlformats.org/officeDocument/2006/relationships/tags" Target="../tags/tag282.xml"/><Relationship Id="rId30" Type="http://schemas.openxmlformats.org/officeDocument/2006/relationships/tags" Target="../tags/tag285.xml"/><Relationship Id="rId35" Type="http://schemas.openxmlformats.org/officeDocument/2006/relationships/image" Target="../media/image7.emf"/></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294.xml"/><Relationship Id="rId13" Type="http://schemas.openxmlformats.org/officeDocument/2006/relationships/tags" Target="../tags/tag299.xml"/><Relationship Id="rId18" Type="http://schemas.openxmlformats.org/officeDocument/2006/relationships/tags" Target="../tags/tag304.xml"/><Relationship Id="rId26" Type="http://schemas.openxmlformats.org/officeDocument/2006/relationships/tags" Target="../tags/tag312.xml"/><Relationship Id="rId3" Type="http://schemas.openxmlformats.org/officeDocument/2006/relationships/tags" Target="../tags/tag289.xml"/><Relationship Id="rId21" Type="http://schemas.openxmlformats.org/officeDocument/2006/relationships/tags" Target="../tags/tag307.xml"/><Relationship Id="rId34" Type="http://schemas.openxmlformats.org/officeDocument/2006/relationships/oleObject" Target="../embeddings/oleObject11.bin"/><Relationship Id="rId7" Type="http://schemas.openxmlformats.org/officeDocument/2006/relationships/tags" Target="../tags/tag293.xml"/><Relationship Id="rId12" Type="http://schemas.openxmlformats.org/officeDocument/2006/relationships/tags" Target="../tags/tag298.xml"/><Relationship Id="rId17" Type="http://schemas.openxmlformats.org/officeDocument/2006/relationships/tags" Target="../tags/tag303.xml"/><Relationship Id="rId25" Type="http://schemas.openxmlformats.org/officeDocument/2006/relationships/tags" Target="../tags/tag311.xml"/><Relationship Id="rId33" Type="http://schemas.openxmlformats.org/officeDocument/2006/relationships/slideMaster" Target="../slideMasters/slideMaster2.xml"/><Relationship Id="rId38" Type="http://schemas.openxmlformats.org/officeDocument/2006/relationships/image" Target="../media/image10.emf"/><Relationship Id="rId2" Type="http://schemas.openxmlformats.org/officeDocument/2006/relationships/tags" Target="../tags/tag288.xml"/><Relationship Id="rId16" Type="http://schemas.openxmlformats.org/officeDocument/2006/relationships/tags" Target="../tags/tag302.xml"/><Relationship Id="rId20" Type="http://schemas.openxmlformats.org/officeDocument/2006/relationships/tags" Target="../tags/tag306.xml"/><Relationship Id="rId29" Type="http://schemas.openxmlformats.org/officeDocument/2006/relationships/tags" Target="../tags/tag315.xml"/><Relationship Id="rId1" Type="http://schemas.openxmlformats.org/officeDocument/2006/relationships/vmlDrawing" Target="../drawings/vmlDrawing11.vml"/><Relationship Id="rId6" Type="http://schemas.openxmlformats.org/officeDocument/2006/relationships/tags" Target="../tags/tag292.xml"/><Relationship Id="rId11" Type="http://schemas.openxmlformats.org/officeDocument/2006/relationships/tags" Target="../tags/tag297.xml"/><Relationship Id="rId24" Type="http://schemas.openxmlformats.org/officeDocument/2006/relationships/tags" Target="../tags/tag310.xml"/><Relationship Id="rId32" Type="http://schemas.openxmlformats.org/officeDocument/2006/relationships/tags" Target="../tags/tag318.xml"/><Relationship Id="rId37" Type="http://schemas.openxmlformats.org/officeDocument/2006/relationships/image" Target="../media/image9.emf"/><Relationship Id="rId5" Type="http://schemas.openxmlformats.org/officeDocument/2006/relationships/tags" Target="../tags/tag291.xml"/><Relationship Id="rId15" Type="http://schemas.openxmlformats.org/officeDocument/2006/relationships/tags" Target="../tags/tag301.xml"/><Relationship Id="rId23" Type="http://schemas.openxmlformats.org/officeDocument/2006/relationships/tags" Target="../tags/tag309.xml"/><Relationship Id="rId28" Type="http://schemas.openxmlformats.org/officeDocument/2006/relationships/tags" Target="../tags/tag314.xml"/><Relationship Id="rId36" Type="http://schemas.openxmlformats.org/officeDocument/2006/relationships/image" Target="../media/image8.png"/><Relationship Id="rId10" Type="http://schemas.openxmlformats.org/officeDocument/2006/relationships/tags" Target="../tags/tag296.xml"/><Relationship Id="rId19" Type="http://schemas.openxmlformats.org/officeDocument/2006/relationships/tags" Target="../tags/tag305.xml"/><Relationship Id="rId31" Type="http://schemas.openxmlformats.org/officeDocument/2006/relationships/tags" Target="../tags/tag317.xml"/><Relationship Id="rId4" Type="http://schemas.openxmlformats.org/officeDocument/2006/relationships/tags" Target="../tags/tag290.xml"/><Relationship Id="rId9" Type="http://schemas.openxmlformats.org/officeDocument/2006/relationships/tags" Target="../tags/tag295.xml"/><Relationship Id="rId14" Type="http://schemas.openxmlformats.org/officeDocument/2006/relationships/tags" Target="../tags/tag300.xml"/><Relationship Id="rId22" Type="http://schemas.openxmlformats.org/officeDocument/2006/relationships/tags" Target="../tags/tag308.xml"/><Relationship Id="rId27" Type="http://schemas.openxmlformats.org/officeDocument/2006/relationships/tags" Target="../tags/tag313.xml"/><Relationship Id="rId30" Type="http://schemas.openxmlformats.org/officeDocument/2006/relationships/tags" Target="../tags/tag316.xml"/><Relationship Id="rId35" Type="http://schemas.openxmlformats.org/officeDocument/2006/relationships/image" Target="../media/image7.emf"/></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325.xml"/><Relationship Id="rId13" Type="http://schemas.openxmlformats.org/officeDocument/2006/relationships/tags" Target="../tags/tag330.xml"/><Relationship Id="rId18" Type="http://schemas.openxmlformats.org/officeDocument/2006/relationships/tags" Target="../tags/tag335.xml"/><Relationship Id="rId26" Type="http://schemas.openxmlformats.org/officeDocument/2006/relationships/tags" Target="../tags/tag343.xml"/><Relationship Id="rId3" Type="http://schemas.openxmlformats.org/officeDocument/2006/relationships/tags" Target="../tags/tag320.xml"/><Relationship Id="rId21" Type="http://schemas.openxmlformats.org/officeDocument/2006/relationships/tags" Target="../tags/tag338.xml"/><Relationship Id="rId34" Type="http://schemas.openxmlformats.org/officeDocument/2006/relationships/oleObject" Target="../embeddings/oleObject12.bin"/><Relationship Id="rId7" Type="http://schemas.openxmlformats.org/officeDocument/2006/relationships/tags" Target="../tags/tag324.xml"/><Relationship Id="rId12" Type="http://schemas.openxmlformats.org/officeDocument/2006/relationships/tags" Target="../tags/tag329.xml"/><Relationship Id="rId17" Type="http://schemas.openxmlformats.org/officeDocument/2006/relationships/tags" Target="../tags/tag334.xml"/><Relationship Id="rId25" Type="http://schemas.openxmlformats.org/officeDocument/2006/relationships/tags" Target="../tags/tag342.xml"/><Relationship Id="rId33" Type="http://schemas.openxmlformats.org/officeDocument/2006/relationships/slideMaster" Target="../slideMasters/slideMaster2.xml"/><Relationship Id="rId38" Type="http://schemas.openxmlformats.org/officeDocument/2006/relationships/image" Target="../media/image10.emf"/><Relationship Id="rId2" Type="http://schemas.openxmlformats.org/officeDocument/2006/relationships/tags" Target="../tags/tag319.xml"/><Relationship Id="rId16" Type="http://schemas.openxmlformats.org/officeDocument/2006/relationships/tags" Target="../tags/tag333.xml"/><Relationship Id="rId20" Type="http://schemas.openxmlformats.org/officeDocument/2006/relationships/tags" Target="../tags/tag337.xml"/><Relationship Id="rId29" Type="http://schemas.openxmlformats.org/officeDocument/2006/relationships/tags" Target="../tags/tag346.xml"/><Relationship Id="rId1" Type="http://schemas.openxmlformats.org/officeDocument/2006/relationships/vmlDrawing" Target="../drawings/vmlDrawing12.vml"/><Relationship Id="rId6" Type="http://schemas.openxmlformats.org/officeDocument/2006/relationships/tags" Target="../tags/tag323.xml"/><Relationship Id="rId11" Type="http://schemas.openxmlformats.org/officeDocument/2006/relationships/tags" Target="../tags/tag328.xml"/><Relationship Id="rId24" Type="http://schemas.openxmlformats.org/officeDocument/2006/relationships/tags" Target="../tags/tag341.xml"/><Relationship Id="rId32" Type="http://schemas.openxmlformats.org/officeDocument/2006/relationships/tags" Target="../tags/tag349.xml"/><Relationship Id="rId37" Type="http://schemas.openxmlformats.org/officeDocument/2006/relationships/image" Target="../media/image9.emf"/><Relationship Id="rId5" Type="http://schemas.openxmlformats.org/officeDocument/2006/relationships/tags" Target="../tags/tag322.xml"/><Relationship Id="rId15" Type="http://schemas.openxmlformats.org/officeDocument/2006/relationships/tags" Target="../tags/tag332.xml"/><Relationship Id="rId23" Type="http://schemas.openxmlformats.org/officeDocument/2006/relationships/tags" Target="../tags/tag340.xml"/><Relationship Id="rId28" Type="http://schemas.openxmlformats.org/officeDocument/2006/relationships/tags" Target="../tags/tag345.xml"/><Relationship Id="rId36" Type="http://schemas.openxmlformats.org/officeDocument/2006/relationships/image" Target="../media/image8.png"/><Relationship Id="rId10" Type="http://schemas.openxmlformats.org/officeDocument/2006/relationships/tags" Target="../tags/tag327.xml"/><Relationship Id="rId19" Type="http://schemas.openxmlformats.org/officeDocument/2006/relationships/tags" Target="../tags/tag336.xml"/><Relationship Id="rId31" Type="http://schemas.openxmlformats.org/officeDocument/2006/relationships/tags" Target="../tags/tag348.xml"/><Relationship Id="rId4" Type="http://schemas.openxmlformats.org/officeDocument/2006/relationships/tags" Target="../tags/tag321.xml"/><Relationship Id="rId9" Type="http://schemas.openxmlformats.org/officeDocument/2006/relationships/tags" Target="../tags/tag326.xml"/><Relationship Id="rId14" Type="http://schemas.openxmlformats.org/officeDocument/2006/relationships/tags" Target="../tags/tag331.xml"/><Relationship Id="rId22" Type="http://schemas.openxmlformats.org/officeDocument/2006/relationships/tags" Target="../tags/tag339.xml"/><Relationship Id="rId27" Type="http://schemas.openxmlformats.org/officeDocument/2006/relationships/tags" Target="../tags/tag344.xml"/><Relationship Id="rId30" Type="http://schemas.openxmlformats.org/officeDocument/2006/relationships/tags" Target="../tags/tag347.xml"/><Relationship Id="rId35" Type="http://schemas.openxmlformats.org/officeDocument/2006/relationships/image" Target="../media/image7.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0.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slideMaster" Target="../slideMasters/slideMaster2.xml"/><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tags" Target="../tags/tag44.xml"/><Relationship Id="rId17" Type="http://schemas.openxmlformats.org/officeDocument/2006/relationships/image" Target="../media/image12.jpeg"/><Relationship Id="rId2" Type="http://schemas.openxmlformats.org/officeDocument/2006/relationships/tags" Target="../tags/tag34.xml"/><Relationship Id="rId16" Type="http://schemas.openxmlformats.org/officeDocument/2006/relationships/image" Target="../media/image11.emf"/><Relationship Id="rId1" Type="http://schemas.openxmlformats.org/officeDocument/2006/relationships/vmlDrawing" Target="../drawings/vmlDrawing2.vml"/><Relationship Id="rId6" Type="http://schemas.openxmlformats.org/officeDocument/2006/relationships/tags" Target="../tags/tag38.xml"/><Relationship Id="rId11" Type="http://schemas.openxmlformats.org/officeDocument/2006/relationships/tags" Target="../tags/tag43.xml"/><Relationship Id="rId5" Type="http://schemas.openxmlformats.org/officeDocument/2006/relationships/tags" Target="../tags/tag37.xml"/><Relationship Id="rId15" Type="http://schemas.openxmlformats.org/officeDocument/2006/relationships/image" Target="../media/image7.emf"/><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oleObject" Target="../embeddings/oleObject2.bin"/></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6.xml"/><Relationship Id="rId18" Type="http://schemas.openxmlformats.org/officeDocument/2006/relationships/tags" Target="../tags/tag61.xml"/><Relationship Id="rId26" Type="http://schemas.openxmlformats.org/officeDocument/2006/relationships/tags" Target="../tags/tag69.xml"/><Relationship Id="rId3" Type="http://schemas.openxmlformats.org/officeDocument/2006/relationships/tags" Target="../tags/tag46.xml"/><Relationship Id="rId21" Type="http://schemas.openxmlformats.org/officeDocument/2006/relationships/tags" Target="../tags/tag64.xml"/><Relationship Id="rId34" Type="http://schemas.openxmlformats.org/officeDocument/2006/relationships/image" Target="../media/image7.emf"/><Relationship Id="rId7" Type="http://schemas.openxmlformats.org/officeDocument/2006/relationships/tags" Target="../tags/tag50.xml"/><Relationship Id="rId12" Type="http://schemas.openxmlformats.org/officeDocument/2006/relationships/tags" Target="../tags/tag55.xml"/><Relationship Id="rId17" Type="http://schemas.openxmlformats.org/officeDocument/2006/relationships/tags" Target="../tags/tag60.xml"/><Relationship Id="rId25" Type="http://schemas.openxmlformats.org/officeDocument/2006/relationships/tags" Target="../tags/tag68.xml"/><Relationship Id="rId33" Type="http://schemas.openxmlformats.org/officeDocument/2006/relationships/oleObject" Target="../embeddings/oleObject3.bin"/><Relationship Id="rId2" Type="http://schemas.openxmlformats.org/officeDocument/2006/relationships/tags" Target="../tags/tag45.xml"/><Relationship Id="rId16" Type="http://schemas.openxmlformats.org/officeDocument/2006/relationships/tags" Target="../tags/tag59.xml"/><Relationship Id="rId20" Type="http://schemas.openxmlformats.org/officeDocument/2006/relationships/tags" Target="../tags/tag63.xml"/><Relationship Id="rId29" Type="http://schemas.openxmlformats.org/officeDocument/2006/relationships/tags" Target="../tags/tag72.xml"/><Relationship Id="rId1" Type="http://schemas.openxmlformats.org/officeDocument/2006/relationships/vmlDrawing" Target="../drawings/vmlDrawing3.vml"/><Relationship Id="rId6" Type="http://schemas.openxmlformats.org/officeDocument/2006/relationships/tags" Target="../tags/tag49.xml"/><Relationship Id="rId11" Type="http://schemas.openxmlformats.org/officeDocument/2006/relationships/tags" Target="../tags/tag54.xml"/><Relationship Id="rId24" Type="http://schemas.openxmlformats.org/officeDocument/2006/relationships/tags" Target="../tags/tag67.xml"/><Relationship Id="rId32" Type="http://schemas.openxmlformats.org/officeDocument/2006/relationships/slideMaster" Target="../slideMasters/slideMaster2.xml"/><Relationship Id="rId37" Type="http://schemas.openxmlformats.org/officeDocument/2006/relationships/image" Target="../media/image10.emf"/><Relationship Id="rId5" Type="http://schemas.openxmlformats.org/officeDocument/2006/relationships/tags" Target="../tags/tag48.xml"/><Relationship Id="rId15" Type="http://schemas.openxmlformats.org/officeDocument/2006/relationships/tags" Target="../tags/tag58.xml"/><Relationship Id="rId23" Type="http://schemas.openxmlformats.org/officeDocument/2006/relationships/tags" Target="../tags/tag66.xml"/><Relationship Id="rId28" Type="http://schemas.openxmlformats.org/officeDocument/2006/relationships/tags" Target="../tags/tag71.xml"/><Relationship Id="rId36" Type="http://schemas.openxmlformats.org/officeDocument/2006/relationships/image" Target="../media/image9.emf"/><Relationship Id="rId10" Type="http://schemas.openxmlformats.org/officeDocument/2006/relationships/tags" Target="../tags/tag53.xml"/><Relationship Id="rId19" Type="http://schemas.openxmlformats.org/officeDocument/2006/relationships/tags" Target="../tags/tag62.xml"/><Relationship Id="rId31" Type="http://schemas.openxmlformats.org/officeDocument/2006/relationships/tags" Target="../tags/tag74.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tags" Target="../tags/tag57.xml"/><Relationship Id="rId22" Type="http://schemas.openxmlformats.org/officeDocument/2006/relationships/tags" Target="../tags/tag65.xml"/><Relationship Id="rId27" Type="http://schemas.openxmlformats.org/officeDocument/2006/relationships/tags" Target="../tags/tag70.xml"/><Relationship Id="rId30" Type="http://schemas.openxmlformats.org/officeDocument/2006/relationships/tags" Target="../tags/tag73.xml"/><Relationship Id="rId35" Type="http://schemas.openxmlformats.org/officeDocument/2006/relationships/image" Target="../media/image8.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074" name="Rectangle 2"/>
          <p:cNvSpPr>
            <a:spLocks noGrp="1" noChangeArrowheads="1"/>
          </p:cNvSpPr>
          <p:nvPr>
            <p:ph type="ctrTitle"/>
          </p:nvPr>
        </p:nvSpPr>
        <p:spPr>
          <a:xfrm>
            <a:off x="3381375" y="4497388"/>
            <a:ext cx="5286375" cy="442912"/>
          </a:xfrm>
        </p:spPr>
        <p:txBody>
          <a:bodyPr/>
          <a:lstStyle>
            <a:lvl1pPr>
              <a:defRPr/>
            </a:lvl1pPr>
          </a:lstStyle>
          <a:p>
            <a:pPr lvl="0"/>
            <a:r>
              <a:rPr lang="de-DE" noProof="0" smtClean="0"/>
              <a:t>Titelmasterformat durch Klicken bearbeiten</a:t>
            </a:r>
            <a:endParaRPr lang="en-GB" noProof="0" smtClean="0"/>
          </a:p>
        </p:txBody>
      </p:sp>
      <p:sp>
        <p:nvSpPr>
          <p:cNvPr id="3075" name="Rectangle 3"/>
          <p:cNvSpPr>
            <a:spLocks noGrp="1" noChangeArrowheads="1"/>
          </p:cNvSpPr>
          <p:nvPr>
            <p:ph type="subTitle" idx="1"/>
          </p:nvPr>
        </p:nvSpPr>
        <p:spPr>
          <a:xfrm>
            <a:off x="3381375" y="4976813"/>
            <a:ext cx="5289550" cy="309562"/>
          </a:xfrm>
        </p:spPr>
        <p:txBody>
          <a:bodyPr/>
          <a:lstStyle>
            <a:lvl1pPr>
              <a:defRPr sz="2000"/>
            </a:lvl1pPr>
          </a:lstStyle>
          <a:p>
            <a:pPr lvl="0"/>
            <a:r>
              <a:rPr lang="de-DE" noProof="0" smtClean="0"/>
              <a:t>Formatvorlage des Untertitelmasters durch Klicken bearbeiten</a:t>
            </a:r>
            <a:endParaRPr lang="en-GB" noProof="0" smtClean="0"/>
          </a:p>
        </p:txBody>
      </p:sp>
      <p:pic>
        <p:nvPicPr>
          <p:cNvPr id="3090"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671513" y="4119563"/>
            <a:ext cx="19431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91" name="Line 19"/>
          <p:cNvSpPr>
            <a:spLocks noChangeShapeType="1"/>
          </p:cNvSpPr>
          <p:nvPr/>
        </p:nvSpPr>
        <p:spPr bwMode="gray">
          <a:xfrm>
            <a:off x="3022600" y="4122738"/>
            <a:ext cx="0" cy="118745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 name="Diagram 2"/>
          <p:cNvGraphicFramePr/>
          <p:nvPr userDrawn="1">
            <p:extLst>
              <p:ext uri="{D42A27DB-BD31-4B8C-83A1-F6EECF244321}">
                <p14:modId xmlns:p14="http://schemas.microsoft.com/office/powerpoint/2010/main" val="2227009449"/>
              </p:ext>
            </p:extLst>
          </p:nvPr>
        </p:nvGraphicFramePr>
        <p:xfrm>
          <a:off x="755" y="566"/>
          <a:ext cx="9143245" cy="68574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8" name="Group 5"/>
          <p:cNvGrpSpPr>
            <a:grpSpLocks noChangeAspect="1"/>
          </p:cNvGrpSpPr>
          <p:nvPr userDrawn="1"/>
        </p:nvGrpSpPr>
        <p:grpSpPr bwMode="auto">
          <a:xfrm>
            <a:off x="7432675" y="6570663"/>
            <a:ext cx="1241425" cy="142875"/>
            <a:chOff x="-22" y="1823"/>
            <a:chExt cx="5804" cy="673"/>
          </a:xfrm>
        </p:grpSpPr>
        <p:sp>
          <p:nvSpPr>
            <p:cNvPr id="9"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0"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1"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4"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5"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6"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7"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
        <p:nvSpPr>
          <p:cNvPr id="28"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t>Page </a:t>
            </a:r>
            <a:fld id="{87F334AE-4EAC-4C2D-A638-92A76F09FCC4}"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4" name="Object 80"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6477" name="think-cell Slide" r:id="rId33" imgW="360" imgH="360" progId="">
                  <p:embed/>
                </p:oleObj>
              </mc:Choice>
              <mc:Fallback>
                <p:oleObj name="think-cell Slide" r:id="rId33" imgW="360" imgH="360" progId="">
                  <p:embed/>
                  <p:pic>
                    <p:nvPicPr>
                      <p:cNvPr id="0" name="Picture 357"/>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2" descr="bayer_hg"/>
          <p:cNvPicPr>
            <a:picLocks noChangeAspect="1" noChangeArrowheads="1"/>
          </p:cNvPicPr>
          <p:nvPr>
            <p:custDataLst>
              <p:tags r:id="rId3"/>
            </p:custDataLst>
          </p:nvPr>
        </p:nvPicPr>
        <p:blipFill>
          <a:blip r:embed="rId35" cstate="print">
            <a:extLst>
              <a:ext uri="{28A0092B-C50C-407E-A947-70E740481C1C}">
                <a14:useLocalDpi xmlns:a14="http://schemas.microsoft.com/office/drawing/2010/main" val="0"/>
              </a:ext>
            </a:extLst>
          </a:blip>
          <a:srcRect/>
          <a:stretch>
            <a:fillRect/>
          </a:stretch>
        </p:blipFill>
        <p:spPr bwMode="gray">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CS_Logo_Blk_100917"/>
          <p:cNvPicPr>
            <a:picLocks noChangeAspect="1" noChangeArrowheads="1"/>
          </p:cNvPicPr>
          <p:nvPr>
            <p:custDataLst>
              <p:tags r:id="rId4"/>
            </p:custDataLst>
          </p:nvPr>
        </p:nvPicPr>
        <p:blipFill>
          <a:blip r:embed="rId36" cstate="print">
            <a:extLst>
              <a:ext uri="{28A0092B-C50C-407E-A947-70E740481C1C}">
                <a14:useLocalDpi xmlns:a14="http://schemas.microsoft.com/office/drawing/2010/main" val="0"/>
              </a:ext>
            </a:extLst>
          </a:blip>
          <a:srcRect l="21547" t="-2051" b="8717"/>
          <a:stretch>
            <a:fillRect/>
          </a:stretch>
        </p:blipFill>
        <p:spPr bwMode="gray">
          <a:xfrm>
            <a:off x="7324725" y="6453188"/>
            <a:ext cx="13525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McK Slide Elements"/>
          <p:cNvGrpSpPr>
            <a:grpSpLocks/>
          </p:cNvGrpSpPr>
          <p:nvPr userDrawn="1"/>
        </p:nvGrpSpPr>
        <p:grpSpPr bwMode="auto">
          <a:xfrm>
            <a:off x="455613" y="5995988"/>
            <a:ext cx="8515350" cy="352425"/>
            <a:chOff x="287" y="3777"/>
            <a:chExt cx="5364" cy="222"/>
          </a:xfrm>
        </p:grpSpPr>
        <p:sp>
          <p:nvSpPr>
            <p:cNvPr id="8" name="McK 4. Footnote" hidden="1"/>
            <p:cNvSpPr txBox="1">
              <a:spLocks noChangeArrowheads="1"/>
            </p:cNvSpPr>
            <p:nvPr userDrawn="1"/>
          </p:nvSpPr>
          <p:spPr bwMode="gray">
            <a:xfrm>
              <a:off x="287" y="3777"/>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algn="l" defTabSz="895350">
                <a:defRPr>
                  <a:solidFill>
                    <a:schemeClr val="tx1"/>
                  </a:solidFill>
                  <a:latin typeface="Arial" pitchFamily="34" charset="0"/>
                </a:defRPr>
              </a:lvl1pPr>
              <a:lvl2pPr marL="1031875" algn="l" defTabSz="895350">
                <a:defRPr>
                  <a:solidFill>
                    <a:schemeClr val="tx1"/>
                  </a:solidFill>
                  <a:latin typeface="Arial" pitchFamily="34" charset="0"/>
                </a:defRPr>
              </a:lvl2pPr>
              <a:lvl3pPr marL="1217613" algn="l" defTabSz="895350">
                <a:defRPr>
                  <a:solidFill>
                    <a:schemeClr val="tx1"/>
                  </a:solidFill>
                  <a:latin typeface="Arial" pitchFamily="34" charset="0"/>
                </a:defRPr>
              </a:lvl3pPr>
              <a:lvl4pPr marL="1404938"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000" smtClean="0">
                  <a:solidFill>
                    <a:srgbClr val="002864"/>
                  </a:solidFill>
                  <a:ea typeface="SimSun" pitchFamily="2" charset="-122"/>
                  <a:cs typeface="Arial" pitchFamily="34" charset="0"/>
                </a:rPr>
                <a:t>1 Footnote</a:t>
              </a:r>
            </a:p>
          </p:txBody>
        </p:sp>
        <p:sp>
          <p:nvSpPr>
            <p:cNvPr id="9" name="McK 5. Source" hidden="1"/>
            <p:cNvSpPr>
              <a:spLocks noChangeArrowheads="1"/>
            </p:cNvSpPr>
            <p:nvPr userDrawn="1"/>
          </p:nvSpPr>
          <p:spPr bwMode="gray">
            <a:xfrm>
              <a:off x="287" y="3903"/>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495300" indent="-495300" algn="l" defTabSz="895350">
                <a:buClr>
                  <a:srgbClr val="6BC200"/>
                </a:buClr>
                <a:tabLst>
                  <a:tab pos="487363" algn="l"/>
                </a:tabLst>
              </a:pPr>
              <a:r>
                <a:rPr lang="en-US" altLang="zh-CN" sz="1000" smtClean="0">
                  <a:solidFill>
                    <a:srgbClr val="002864"/>
                  </a:solidFill>
                  <a:ea typeface="SimSun" pitchFamily="2" charset="-122"/>
                </a:rPr>
                <a:t>Source:	Source</a:t>
              </a:r>
            </a:p>
          </p:txBody>
        </p:sp>
      </p:grpSp>
      <p:sp>
        <p:nvSpPr>
          <p:cNvPr id="10" name="McK 3. Unit of measure" hidden="1"/>
          <p:cNvSpPr txBox="1">
            <a:spLocks noChangeArrowheads="1"/>
          </p:cNvSpPr>
          <p:nvPr>
            <p:custDataLst>
              <p:tags r:id="rId5"/>
            </p:custDataLst>
          </p:nvPr>
        </p:nvSpPr>
        <p:spPr bwMode="gray">
          <a:xfrm>
            <a:off x="455613" y="1417638"/>
            <a:ext cx="85153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95350">
              <a:defRPr>
                <a:solidFill>
                  <a:schemeClr val="tx1"/>
                </a:solidFill>
                <a:latin typeface="Arial" pitchFamily="34" charset="0"/>
              </a:defRPr>
            </a:lvl1pPr>
            <a:lvl2pPr marL="447675" algn="l" defTabSz="895350">
              <a:defRPr>
                <a:solidFill>
                  <a:schemeClr val="tx1"/>
                </a:solidFill>
                <a:latin typeface="Arial" pitchFamily="34" charset="0"/>
              </a:defRPr>
            </a:lvl2pPr>
            <a:lvl3pPr marL="895350" algn="l" defTabSz="895350">
              <a:defRPr>
                <a:solidFill>
                  <a:schemeClr val="tx1"/>
                </a:solidFill>
                <a:latin typeface="Arial" pitchFamily="34" charset="0"/>
              </a:defRPr>
            </a:lvl3pPr>
            <a:lvl4pPr marL="1344613"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400" smtClean="0">
                <a:solidFill>
                  <a:srgbClr val="002864"/>
                </a:solidFill>
                <a:ea typeface="SimSun" pitchFamily="2" charset="-122"/>
                <a:cs typeface="Arial" pitchFamily="34" charset="0"/>
              </a:rPr>
              <a:t>Subtitle or Unit of measure, when both Unit of measure goes into 2nd line</a:t>
            </a:r>
          </a:p>
        </p:txBody>
      </p:sp>
      <p:sp>
        <p:nvSpPr>
          <p:cNvPr id="11" name="McK 1. On-page tracker" hidden="1"/>
          <p:cNvSpPr>
            <a:spLocks noChangeArrowheads="1"/>
          </p:cNvSpPr>
          <p:nvPr>
            <p:custDataLst>
              <p:tags r:id="rId6"/>
            </p:custDataLst>
          </p:nvPr>
        </p:nvSpPr>
        <p:spPr bwMode="gray">
          <a:xfrm>
            <a:off x="455613" y="58738"/>
            <a:ext cx="8509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400" smtClean="0">
                <a:solidFill>
                  <a:srgbClr val="808080"/>
                </a:solidFill>
                <a:cs typeface="+mn-cs"/>
              </a:rPr>
              <a:t>TRACKER</a:t>
            </a:r>
          </a:p>
        </p:txBody>
      </p:sp>
      <p:grpSp>
        <p:nvGrpSpPr>
          <p:cNvPr id="12" name="ACET" hidden="1"/>
          <p:cNvGrpSpPr>
            <a:grpSpLocks/>
          </p:cNvGrpSpPr>
          <p:nvPr>
            <p:custDataLst>
              <p:tags r:id="rId7"/>
            </p:custDataLst>
          </p:nvPr>
        </p:nvGrpSpPr>
        <p:grpSpPr bwMode="auto">
          <a:xfrm>
            <a:off x="2347913" y="2006600"/>
            <a:ext cx="4264025" cy="508000"/>
            <a:chOff x="915" y="710"/>
            <a:chExt cx="2686" cy="320"/>
          </a:xfrm>
        </p:grpSpPr>
        <p:cxnSp>
          <p:nvCxnSpPr>
            <p:cNvPr id="13" name="AutoShape 16" hidden="1"/>
            <p:cNvCxnSpPr>
              <a:cxnSpLocks noChangeShapeType="1"/>
            </p:cNvCxnSpPr>
            <p:nvPr/>
          </p:nvCxnSpPr>
          <p:spPr bwMode="gray">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AutoShape 17" hidden="1"/>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algn="l">
                <a:buClr>
                  <a:srgbClr val="6BC200"/>
                </a:buClr>
              </a:pPr>
              <a:r>
                <a:rPr lang="en-US" sz="1600" b="1" smtClean="0">
                  <a:solidFill>
                    <a:srgbClr val="002864"/>
                  </a:solidFill>
                  <a:cs typeface="+mn-cs"/>
                </a:rPr>
                <a:t>Title</a:t>
              </a:r>
            </a:p>
            <a:p>
              <a:pPr algn="l">
                <a:buClr>
                  <a:srgbClr val="6BC200"/>
                </a:buClr>
              </a:pPr>
              <a:r>
                <a:rPr lang="en-US" sz="1600" smtClean="0">
                  <a:solidFill>
                    <a:srgbClr val="002864"/>
                  </a:solidFill>
                  <a:cs typeface="+mn-cs"/>
                </a:rPr>
                <a:t>Unit of measure</a:t>
              </a:r>
            </a:p>
          </p:txBody>
        </p:sp>
      </p:grpSp>
      <p:grpSp>
        <p:nvGrpSpPr>
          <p:cNvPr id="15" name="LegendBoxes" hidden="1"/>
          <p:cNvGrpSpPr>
            <a:grpSpLocks/>
          </p:cNvGrpSpPr>
          <p:nvPr>
            <p:custDataLst>
              <p:tags r:id="rId8"/>
            </p:custDataLst>
          </p:nvPr>
        </p:nvGrpSpPr>
        <p:grpSpPr bwMode="auto">
          <a:xfrm>
            <a:off x="8086725" y="1450975"/>
            <a:ext cx="842963" cy="976313"/>
            <a:chOff x="3394" y="519"/>
            <a:chExt cx="531" cy="615"/>
          </a:xfrm>
        </p:grpSpPr>
        <p:sp>
          <p:nvSpPr>
            <p:cNvPr id="16" name="LegendRectangle1" hidden="1"/>
            <p:cNvSpPr>
              <a:spLocks noChangeArrowheads="1"/>
            </p:cNvSpPr>
            <p:nvPr userDrawn="1"/>
          </p:nvSpPr>
          <p:spPr bwMode="gray">
            <a:xfrm>
              <a:off x="3394" y="526"/>
              <a:ext cx="104" cy="10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7" name="LegendRectangle2" hidden="1"/>
            <p:cNvSpPr>
              <a:spLocks noChangeArrowheads="1"/>
            </p:cNvSpPr>
            <p:nvPr userDrawn="1"/>
          </p:nvSpPr>
          <p:spPr bwMode="gray">
            <a:xfrm>
              <a:off x="3394" y="693"/>
              <a:ext cx="104" cy="101"/>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8" name="LegendRectangle3" hidden="1"/>
            <p:cNvSpPr>
              <a:spLocks noChangeArrowheads="1"/>
            </p:cNvSpPr>
            <p:nvPr userDrawn="1"/>
          </p:nvSpPr>
          <p:spPr bwMode="gray">
            <a:xfrm>
              <a:off x="3394" y="860"/>
              <a:ext cx="104" cy="101"/>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9" name="LegendRectangle4" hidden="1"/>
            <p:cNvSpPr>
              <a:spLocks noChangeArrowheads="1"/>
            </p:cNvSpPr>
            <p:nvPr userDrawn="1"/>
          </p:nvSpPr>
          <p:spPr bwMode="gray">
            <a:xfrm>
              <a:off x="3394" y="1027"/>
              <a:ext cx="104" cy="101"/>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20" name="Legend1" hidden="1"/>
            <p:cNvSpPr>
              <a:spLocks noChangeArrowheads="1"/>
            </p:cNvSpPr>
            <p:nvPr userDrawn="1"/>
          </p:nvSpPr>
          <p:spPr bwMode="gray">
            <a:xfrm>
              <a:off x="3554" y="5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21" name="Legend2" hidden="1"/>
            <p:cNvSpPr>
              <a:spLocks noChangeArrowheads="1"/>
            </p:cNvSpPr>
            <p:nvPr userDrawn="1"/>
          </p:nvSpPr>
          <p:spPr bwMode="gray">
            <a:xfrm>
              <a:off x="3554" y="6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22" name="Legend3" hidden="1"/>
            <p:cNvSpPr>
              <a:spLocks noChangeArrowheads="1"/>
            </p:cNvSpPr>
            <p:nvPr userDrawn="1"/>
          </p:nvSpPr>
          <p:spPr bwMode="gray">
            <a:xfrm>
              <a:off x="3554" y="84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23" name="Legend4" hidden="1"/>
            <p:cNvSpPr>
              <a:spLocks noChangeArrowheads="1"/>
            </p:cNvSpPr>
            <p:nvPr userDrawn="1"/>
          </p:nvSpPr>
          <p:spPr bwMode="gray">
            <a:xfrm>
              <a:off x="3554" y="10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grpSp>
      <p:grpSp>
        <p:nvGrpSpPr>
          <p:cNvPr id="24" name="LegendLines" hidden="1"/>
          <p:cNvGrpSpPr>
            <a:grpSpLocks/>
          </p:cNvGrpSpPr>
          <p:nvPr>
            <p:custDataLst>
              <p:tags r:id="rId9"/>
            </p:custDataLst>
          </p:nvPr>
        </p:nvGrpSpPr>
        <p:grpSpPr bwMode="auto">
          <a:xfrm>
            <a:off x="7769225" y="1450975"/>
            <a:ext cx="1160463" cy="706438"/>
            <a:chOff x="2411" y="2750"/>
            <a:chExt cx="731" cy="445"/>
          </a:xfrm>
        </p:grpSpPr>
        <p:sp>
          <p:nvSpPr>
            <p:cNvPr id="25" name="LineLegend1" hidden="1"/>
            <p:cNvSpPr>
              <a:spLocks noChangeShapeType="1"/>
            </p:cNvSpPr>
            <p:nvPr/>
          </p:nvSpPr>
          <p:spPr bwMode="gray">
            <a:xfrm>
              <a:off x="2411" y="2807"/>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6" name="LineLegend2" hidden="1"/>
            <p:cNvSpPr>
              <a:spLocks noChangeShapeType="1"/>
            </p:cNvSpPr>
            <p:nvPr/>
          </p:nvSpPr>
          <p:spPr bwMode="gray">
            <a:xfrm>
              <a:off x="2411" y="2972"/>
              <a:ext cx="288"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7" name="LineLegend3" hidden="1"/>
            <p:cNvSpPr>
              <a:spLocks noChangeShapeType="1"/>
            </p:cNvSpPr>
            <p:nvPr/>
          </p:nvSpPr>
          <p:spPr bwMode="gray">
            <a:xfrm>
              <a:off x="2411" y="3137"/>
              <a:ext cx="288"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8" name="Legend1" hidden="1"/>
            <p:cNvSpPr>
              <a:spLocks noChangeArrowheads="1"/>
            </p:cNvSpPr>
            <p:nvPr userDrawn="1"/>
          </p:nvSpPr>
          <p:spPr bwMode="gray">
            <a:xfrm>
              <a:off x="2771" y="275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29" name="Legend2" hidden="1"/>
            <p:cNvSpPr>
              <a:spLocks noChangeArrowheads="1"/>
            </p:cNvSpPr>
            <p:nvPr userDrawn="1"/>
          </p:nvSpPr>
          <p:spPr bwMode="gray">
            <a:xfrm>
              <a:off x="2771" y="2915"/>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30" name="Legend3" hidden="1"/>
            <p:cNvSpPr>
              <a:spLocks noChangeArrowheads="1"/>
            </p:cNvSpPr>
            <p:nvPr userDrawn="1"/>
          </p:nvSpPr>
          <p:spPr bwMode="gray">
            <a:xfrm>
              <a:off x="2771" y="308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grpSp>
      <p:grpSp>
        <p:nvGrpSpPr>
          <p:cNvPr id="31" name="Sticker" hidden="1"/>
          <p:cNvGrpSpPr>
            <a:grpSpLocks/>
          </p:cNvGrpSpPr>
          <p:nvPr>
            <p:custDataLst>
              <p:tags r:id="rId10"/>
            </p:custDataLst>
          </p:nvPr>
        </p:nvGrpSpPr>
        <p:grpSpPr bwMode="auto">
          <a:xfrm>
            <a:off x="7835900" y="1450975"/>
            <a:ext cx="1093788" cy="209550"/>
            <a:chOff x="4817" y="376"/>
            <a:chExt cx="689" cy="132"/>
          </a:xfrm>
        </p:grpSpPr>
        <p:cxnSp>
          <p:nvCxnSpPr>
            <p:cNvPr id="32" name="AutoShape 59" hidden="1"/>
            <p:cNvCxnSpPr>
              <a:cxnSpLocks noChangeShapeType="1"/>
            </p:cNvCxnSpPr>
            <p:nvPr userDrawn="1"/>
          </p:nvCxnSpPr>
          <p:spPr bwMode="gray">
            <a:xfrm>
              <a:off x="4817" y="508"/>
              <a:ext cx="689" cy="0"/>
            </a:xfrm>
            <a:prstGeom prst="straightConnector1">
              <a:avLst/>
            </a:prstGeom>
            <a:noFill/>
            <a:ln w="254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3" name="AutoShape 60" hidden="1"/>
            <p:cNvSpPr>
              <a:spLocks noChangeArrowheads="1"/>
            </p:cNvSpPr>
            <p:nvPr userDrawn="1"/>
          </p:nvSpPr>
          <p:spPr bwMode="gray">
            <a:xfrm>
              <a:off x="4817" y="376"/>
              <a:ext cx="689" cy="13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6BC200"/>
                </a:buClr>
              </a:pPr>
              <a:r>
                <a:rPr lang="en-US" sz="1200" smtClean="0">
                  <a:solidFill>
                    <a:srgbClr val="808080"/>
                  </a:solidFill>
                  <a:cs typeface="+mn-cs"/>
                </a:rPr>
                <a:t>ILLUSTRATIVE</a:t>
              </a:r>
            </a:p>
          </p:txBody>
        </p:sp>
        <p:cxnSp>
          <p:nvCxnSpPr>
            <p:cNvPr id="34" name="AutoShape 61" hidden="1"/>
            <p:cNvCxnSpPr>
              <a:cxnSpLocks noChangeShapeType="1"/>
            </p:cNvCxnSpPr>
            <p:nvPr userDrawn="1"/>
          </p:nvCxnSpPr>
          <p:spPr bwMode="gray">
            <a:xfrm>
              <a:off x="4817" y="376"/>
              <a:ext cx="0" cy="13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35" name="LegendMoons" hidden="1"/>
          <p:cNvGrpSpPr>
            <a:grpSpLocks/>
          </p:cNvGrpSpPr>
          <p:nvPr>
            <p:custDataLst>
              <p:tags r:id="rId11"/>
            </p:custDataLst>
          </p:nvPr>
        </p:nvGrpSpPr>
        <p:grpSpPr bwMode="auto">
          <a:xfrm>
            <a:off x="8070850" y="1450975"/>
            <a:ext cx="858838" cy="1233488"/>
            <a:chOff x="4244" y="2554"/>
            <a:chExt cx="541" cy="777"/>
          </a:xfrm>
        </p:grpSpPr>
        <p:grpSp>
          <p:nvGrpSpPr>
            <p:cNvPr id="36" name="MoonLegend2" hidden="1"/>
            <p:cNvGrpSpPr>
              <a:grpSpLocks noChangeAspect="1"/>
            </p:cNvGrpSpPr>
            <p:nvPr>
              <p:custDataLst>
                <p:tags r:id="rId17"/>
              </p:custDataLst>
            </p:nvPr>
          </p:nvGrpSpPr>
          <p:grpSpPr bwMode="auto">
            <a:xfrm>
              <a:off x="4244" y="2720"/>
              <a:ext cx="112" cy="112"/>
              <a:chOff x="1694" y="2044"/>
              <a:chExt cx="160" cy="160"/>
            </a:xfrm>
          </p:grpSpPr>
          <p:sp>
            <p:nvSpPr>
              <p:cNvPr id="54" name="Oval 42" hidden="1"/>
              <p:cNvSpPr>
                <a:spLocks noChangeAspect="1" noChangeArrowheads="1"/>
              </p:cNvSpPr>
              <p:nvPr>
                <p:custDataLst>
                  <p:tags r:id="rId30"/>
                </p:custDataLst>
              </p:nvPr>
            </p:nvSpPr>
            <p:spPr bwMode="gray">
              <a:xfrm>
                <a:off x="1694" y="2044"/>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5" name="Arc 43" hidden="1"/>
              <p:cNvSpPr>
                <a:spLocks noChangeAspect="1"/>
              </p:cNvSpPr>
              <p:nvPr>
                <p:custDataLst>
                  <p:tags r:id="rId31"/>
                </p:custDataLst>
              </p:nvPr>
            </p:nvSpPr>
            <p:spPr bwMode="gray">
              <a:xfrm>
                <a:off x="1774" y="2044"/>
                <a:ext cx="80" cy="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37" name="MoonLegend3" hidden="1"/>
            <p:cNvGrpSpPr>
              <a:grpSpLocks noChangeAspect="1"/>
            </p:cNvGrpSpPr>
            <p:nvPr>
              <p:custDataLst>
                <p:tags r:id="rId18"/>
              </p:custDataLst>
            </p:nvPr>
          </p:nvGrpSpPr>
          <p:grpSpPr bwMode="auto">
            <a:xfrm>
              <a:off x="4244" y="2885"/>
              <a:ext cx="112" cy="112"/>
              <a:chOff x="4495" y="897"/>
              <a:chExt cx="160" cy="160"/>
            </a:xfrm>
          </p:grpSpPr>
          <p:sp>
            <p:nvSpPr>
              <p:cNvPr id="52" name="Oval 45" hidden="1"/>
              <p:cNvSpPr>
                <a:spLocks noChangeAspect="1" noChangeArrowheads="1"/>
              </p:cNvSpPr>
              <p:nvPr>
                <p:custDataLst>
                  <p:tags r:id="rId28"/>
                </p:custDataLst>
              </p:nvPr>
            </p:nvSpPr>
            <p:spPr bwMode="gray">
              <a:xfrm>
                <a:off x="4495" y="897"/>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3" name="Arc 46" hidden="1"/>
              <p:cNvSpPr>
                <a:spLocks noChangeAspect="1"/>
              </p:cNvSpPr>
              <p:nvPr>
                <p:custDataLst>
                  <p:tags r:id="rId29"/>
                </p:custDataLst>
              </p:nvPr>
            </p:nvSpPr>
            <p:spPr bwMode="gray">
              <a:xfrm>
                <a:off x="4575" y="897"/>
                <a:ext cx="80" cy="160"/>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38" name="MoonLegend4" hidden="1"/>
            <p:cNvGrpSpPr>
              <a:grpSpLocks noChangeAspect="1"/>
            </p:cNvGrpSpPr>
            <p:nvPr>
              <p:custDataLst>
                <p:tags r:id="rId19"/>
              </p:custDataLst>
            </p:nvPr>
          </p:nvGrpSpPr>
          <p:grpSpPr bwMode="auto">
            <a:xfrm>
              <a:off x="4244" y="3052"/>
              <a:ext cx="112" cy="112"/>
              <a:chOff x="4495" y="1198"/>
              <a:chExt cx="160" cy="160"/>
            </a:xfrm>
          </p:grpSpPr>
          <p:sp>
            <p:nvSpPr>
              <p:cNvPr id="50" name="Oval 48" hidden="1"/>
              <p:cNvSpPr>
                <a:spLocks noChangeAspect="1" noChangeArrowheads="1"/>
              </p:cNvSpPr>
              <p:nvPr>
                <p:custDataLst>
                  <p:tags r:id="rId26"/>
                </p:custDataLst>
              </p:nvPr>
            </p:nvSpPr>
            <p:spPr bwMode="gray">
              <a:xfrm>
                <a:off x="4495" y="1198"/>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1" name="Arc 49" hidden="1"/>
              <p:cNvSpPr>
                <a:spLocks noChangeAspect="1"/>
              </p:cNvSpPr>
              <p:nvPr>
                <p:custDataLst>
                  <p:tags r:id="rId27"/>
                </p:custDataLst>
              </p:nvPr>
            </p:nvSpPr>
            <p:spPr bwMode="gray">
              <a:xfrm>
                <a:off x="4495" y="1198"/>
                <a:ext cx="160" cy="16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sp>
          <p:nvSpPr>
            <p:cNvPr id="39" name="Legend1" hidden="1"/>
            <p:cNvSpPr>
              <a:spLocks noChangeArrowheads="1"/>
            </p:cNvSpPr>
            <p:nvPr/>
          </p:nvSpPr>
          <p:spPr bwMode="gray">
            <a:xfrm>
              <a:off x="4414" y="255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40" name="Legend2" hidden="1"/>
            <p:cNvSpPr>
              <a:spLocks noChangeArrowheads="1"/>
            </p:cNvSpPr>
            <p:nvPr/>
          </p:nvSpPr>
          <p:spPr bwMode="gray">
            <a:xfrm>
              <a:off x="4414" y="27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41" name="Legend3" hidden="1"/>
            <p:cNvSpPr>
              <a:spLocks noChangeArrowheads="1"/>
            </p:cNvSpPr>
            <p:nvPr/>
          </p:nvSpPr>
          <p:spPr bwMode="gray">
            <a:xfrm>
              <a:off x="4414" y="28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42" name="Legend4" hidden="1"/>
            <p:cNvSpPr>
              <a:spLocks noChangeArrowheads="1"/>
            </p:cNvSpPr>
            <p:nvPr/>
          </p:nvSpPr>
          <p:spPr bwMode="gray">
            <a:xfrm>
              <a:off x="4414" y="3051"/>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sp>
          <p:nvSpPr>
            <p:cNvPr id="43" name="Legend5" hidden="1"/>
            <p:cNvSpPr>
              <a:spLocks noChangeArrowheads="1"/>
            </p:cNvSpPr>
            <p:nvPr/>
          </p:nvSpPr>
          <p:spPr bwMode="gray">
            <a:xfrm>
              <a:off x="4414" y="3216"/>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Legend5</a:t>
              </a:r>
            </a:p>
          </p:txBody>
        </p:sp>
        <p:grpSp>
          <p:nvGrpSpPr>
            <p:cNvPr id="44" name="MoonLegend5" hidden="1"/>
            <p:cNvGrpSpPr>
              <a:grpSpLocks noChangeAspect="1"/>
            </p:cNvGrpSpPr>
            <p:nvPr userDrawn="1">
              <p:custDataLst>
                <p:tags r:id="rId20"/>
              </p:custDataLst>
            </p:nvPr>
          </p:nvGrpSpPr>
          <p:grpSpPr bwMode="auto">
            <a:xfrm>
              <a:off x="4244" y="3217"/>
              <a:ext cx="112" cy="112"/>
              <a:chOff x="4244" y="3217"/>
              <a:chExt cx="112" cy="112"/>
            </a:xfrm>
          </p:grpSpPr>
          <p:sp>
            <p:nvSpPr>
              <p:cNvPr id="48" name="Oval 64" hidden="1"/>
              <p:cNvSpPr>
                <a:spLocks noChangeAspect="1" noChangeArrowheads="1"/>
              </p:cNvSpPr>
              <p:nvPr userDrawn="1">
                <p:custDataLst>
                  <p:tags r:id="rId24"/>
                </p:custDataLst>
              </p:nvPr>
            </p:nvSpPr>
            <p:spPr bwMode="gray">
              <a:xfrm>
                <a:off x="4244" y="3217"/>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49" name="Oval 65" hidden="1"/>
              <p:cNvSpPr>
                <a:spLocks noChangeAspect="1" noChangeArrowheads="1"/>
              </p:cNvSpPr>
              <p:nvPr userDrawn="1">
                <p:custDataLst>
                  <p:tags r:id="rId25"/>
                </p:custDataLst>
              </p:nvPr>
            </p:nvSpPr>
            <p:spPr bwMode="gray">
              <a:xfrm>
                <a:off x="4244" y="3217"/>
                <a:ext cx="112" cy="112"/>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grpSp>
        <p:grpSp>
          <p:nvGrpSpPr>
            <p:cNvPr id="45" name="MoonLegend1" hidden="1"/>
            <p:cNvGrpSpPr>
              <a:grpSpLocks noChangeAspect="1"/>
            </p:cNvGrpSpPr>
            <p:nvPr userDrawn="1">
              <p:custDataLst>
                <p:tags r:id="rId21"/>
              </p:custDataLst>
            </p:nvPr>
          </p:nvGrpSpPr>
          <p:grpSpPr bwMode="auto">
            <a:xfrm>
              <a:off x="4244" y="2556"/>
              <a:ext cx="112" cy="112"/>
              <a:chOff x="4244" y="2556"/>
              <a:chExt cx="112" cy="112"/>
            </a:xfrm>
          </p:grpSpPr>
          <p:sp>
            <p:nvSpPr>
              <p:cNvPr id="46" name="Oval 71" hidden="1"/>
              <p:cNvSpPr>
                <a:spLocks noChangeAspect="1" noChangeArrowheads="1"/>
              </p:cNvSpPr>
              <p:nvPr userDrawn="1">
                <p:custDataLst>
                  <p:tags r:id="rId22"/>
                </p:custDataLst>
              </p:nvPr>
            </p:nvSpPr>
            <p:spPr bwMode="gray">
              <a:xfrm>
                <a:off x="4244" y="2556"/>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47" name="Arc 72" hidden="1"/>
              <p:cNvSpPr>
                <a:spLocks noChangeAspect="1"/>
              </p:cNvSpPr>
              <p:nvPr userDrawn="1">
                <p:custDataLst>
                  <p:tags r:id="rId23"/>
                </p:custDataLst>
              </p:nvPr>
            </p:nvSpPr>
            <p:spPr bwMode="gray">
              <a:xfrm>
                <a:off x="4244" y="2556"/>
                <a:ext cx="112" cy="112"/>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path>
                  <a:path w="43200" h="43200" stroke="0" extrusionOk="0">
                    <a:moveTo>
                      <a:pt x="21599" y="0"/>
                    </a:move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sp>
        <p:nvSpPr>
          <p:cNvPr id="56" name="Rectangle 10"/>
          <p:cNvSpPr>
            <a:spLocks noChangeArrowheads="1"/>
          </p:cNvSpPr>
          <p:nvPr>
            <p:custDataLst>
              <p:tags r:id="rId12"/>
            </p:custDataLst>
          </p:nvPr>
        </p:nvSpPr>
        <p:spPr bwMode="gray">
          <a:xfrm>
            <a:off x="9010650" y="4125913"/>
            <a:ext cx="133350" cy="700087"/>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57" name="Rectangle 11"/>
          <p:cNvSpPr>
            <a:spLocks noChangeArrowheads="1"/>
          </p:cNvSpPr>
          <p:nvPr>
            <p:custDataLst>
              <p:tags r:id="rId13"/>
            </p:custDataLst>
          </p:nvPr>
        </p:nvSpPr>
        <p:spPr bwMode="gray">
          <a:xfrm>
            <a:off x="9010650" y="4818063"/>
            <a:ext cx="133350" cy="698500"/>
          </a:xfrm>
          <a:prstGeom prst="rect">
            <a:avLst/>
          </a:prstGeom>
          <a:solidFill>
            <a:srgbClr val="0090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58" name="Working Draft" hidden="1"/>
          <p:cNvSpPr txBox="1">
            <a:spLocks noChangeArrowheads="1"/>
          </p:cNvSpPr>
          <p:nvPr>
            <p:custDataLst>
              <p:tags r:id="rId14"/>
            </p:custDataLst>
          </p:nvPr>
        </p:nvSpPr>
        <p:spPr bwMode="gray">
          <a:xfrm rot="5400000">
            <a:off x="8224044" y="2712244"/>
            <a:ext cx="1712913"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Working Draft - Last Modified 12.01.2012 19:10:56</a:t>
            </a:r>
            <a:endParaRPr lang="en-US" sz="1600" smtClean="0">
              <a:solidFill>
                <a:srgbClr val="002864"/>
              </a:solidFill>
              <a:cs typeface="+mn-cs"/>
            </a:endParaRPr>
          </a:p>
        </p:txBody>
      </p:sp>
      <p:sp>
        <p:nvSpPr>
          <p:cNvPr id="59" name="Printed" hidden="1"/>
          <p:cNvSpPr txBox="1">
            <a:spLocks noChangeArrowheads="1"/>
          </p:cNvSpPr>
          <p:nvPr>
            <p:custDataLst>
              <p:tags r:id="rId15"/>
            </p:custDataLst>
          </p:nvPr>
        </p:nvSpPr>
        <p:spPr bwMode="gray">
          <a:xfrm rot="5400000">
            <a:off x="8597107" y="4218781"/>
            <a:ext cx="966788"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Printed 12.01.2012 10:48:52</a:t>
            </a:r>
            <a:endParaRPr lang="en-US" sz="1600" smtClean="0">
              <a:solidFill>
                <a:srgbClr val="002864"/>
              </a:solidFill>
              <a:cs typeface="+mn-cs"/>
            </a:endParaRPr>
          </a:p>
        </p:txBody>
      </p:sp>
      <p:pic>
        <p:nvPicPr>
          <p:cNvPr id="60" name="Picture 860" descr="Bayer_Cross_RGB_100917"/>
          <p:cNvPicPr>
            <a:picLocks noChangeAspect="1" noChangeArrowheads="1"/>
          </p:cNvPicPr>
          <p:nvPr>
            <p:custDataLst>
              <p:tags r:id="rId16"/>
            </p:custDataLst>
          </p:nvPr>
        </p:nvPicPr>
        <p:blipFill>
          <a:blip r:embed="rId37" cstate="print">
            <a:extLst>
              <a:ext uri="{28A0092B-C50C-407E-A947-70E740481C1C}">
                <a14:useLocalDpi xmlns:a14="http://schemas.microsoft.com/office/drawing/2010/main" val="0"/>
              </a:ext>
            </a:extLst>
          </a:blip>
          <a:srcRect/>
          <a:stretch>
            <a:fillRect/>
          </a:stretch>
        </p:blipFill>
        <p:spPr bwMode="gray">
          <a:xfrm>
            <a:off x="7721600" y="250825"/>
            <a:ext cx="949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2"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t>Page </a:t>
            </a:r>
            <a:fld id="{87F334AE-4EAC-4C2D-A638-92A76F09FCC4}" type="slidenum">
              <a:rPr lang="en-US" smtClean="0"/>
              <a:pPr/>
              <a:t>‹#›</a:t>
            </a:fld>
            <a:endParaRPr lang="en-US" dirty="0"/>
          </a:p>
        </p:txBody>
      </p:sp>
    </p:spTree>
    <p:extLst>
      <p:ext uri="{BB962C8B-B14F-4D97-AF65-F5344CB8AC3E}">
        <p14:creationId xmlns:p14="http://schemas.microsoft.com/office/powerpoint/2010/main" val="782587754"/>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248476511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395097340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402550909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8288" y="266700"/>
            <a:ext cx="2052637" cy="5892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66700"/>
            <a:ext cx="6010275" cy="589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1000935912"/>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66700"/>
            <a:ext cx="7069137" cy="9493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66725" y="1625600"/>
            <a:ext cx="8204200" cy="4533900"/>
          </a:xfrm>
        </p:spPr>
        <p:txBody>
          <a:bodyPr/>
          <a:lstStyle/>
          <a:p>
            <a:pPr lvl="0"/>
            <a:endParaRPr lang="en-US" noProof="0" smtClean="0"/>
          </a:p>
        </p:txBody>
      </p:sp>
      <p:sp>
        <p:nvSpPr>
          <p:cNvPr id="4" name="Footer Placeholder 3"/>
          <p:cNvSpPr>
            <a:spLocks noGrp="1"/>
          </p:cNvSpPr>
          <p:nvPr>
            <p:ph type="ftr" sz="quarter" idx="10"/>
          </p:nvPr>
        </p:nvSpPr>
        <p:spPr>
          <a:xfrm>
            <a:off x="452438" y="6437313"/>
            <a:ext cx="2894012" cy="363537"/>
          </a:xfrm>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96116234"/>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3" y="266700"/>
            <a:ext cx="7069137" cy="9493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66725" y="1625600"/>
            <a:ext cx="8204200" cy="4533900"/>
          </a:xfrm>
        </p:spPr>
        <p:txBody>
          <a:bodyPr/>
          <a:lstStyle/>
          <a:p>
            <a:pPr lvl="0"/>
            <a:endParaRPr lang="en-US" noProof="0" smtClean="0"/>
          </a:p>
        </p:txBody>
      </p:sp>
      <p:sp>
        <p:nvSpPr>
          <p:cNvPr id="4" name="Footer Placeholder 3"/>
          <p:cNvSpPr>
            <a:spLocks noGrp="1"/>
          </p:cNvSpPr>
          <p:nvPr>
            <p:ph type="ftr" sz="quarter" idx="10"/>
          </p:nvPr>
        </p:nvSpPr>
        <p:spPr>
          <a:xfrm>
            <a:off x="452438" y="6437313"/>
            <a:ext cx="2894012" cy="363537"/>
          </a:xfrm>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26844426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3" name="Picture 9" descr="stewardship_safe_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p:cNvPicPr>
            <a:picLocks noChangeAspect="1" noChangeArrowheads="1"/>
          </p:cNvPicPr>
          <p:nvPr/>
        </p:nvPicPr>
        <p:blipFill>
          <a:blip r:embed="rId3" cstate="print">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a:stretch>
            <a:fillRect/>
          </a:stretch>
        </p:blipFill>
        <p:spPr bwMode="auto">
          <a:xfrm>
            <a:off x="6519863" y="6254750"/>
            <a:ext cx="2252662"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ASTT_lg_W_dunkelblau_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6232525"/>
            <a:ext cx="1190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084" name="Rectangle 4"/>
          <p:cNvSpPr>
            <a:spLocks noGrp="1" noChangeArrowheads="1"/>
          </p:cNvSpPr>
          <p:nvPr>
            <p:ph type="ctrTitle"/>
          </p:nvPr>
        </p:nvSpPr>
        <p:spPr>
          <a:xfrm>
            <a:off x="685800" y="1055688"/>
            <a:ext cx="7772400" cy="1265237"/>
          </a:xfrm>
        </p:spPr>
        <p:txBody>
          <a:bodyPr anchor="t"/>
          <a:lstStyle>
            <a:lvl1pPr>
              <a:defRPr/>
            </a:lvl1pPr>
          </a:lstStyle>
          <a:p>
            <a:pPr lvl="0"/>
            <a:r>
              <a:rPr lang="de-DE" noProof="0" smtClean="0"/>
              <a:t>Titelmasterformat durch Klicken bearbeiten</a:t>
            </a:r>
          </a:p>
        </p:txBody>
      </p:sp>
    </p:spTree>
    <p:extLst>
      <p:ext uri="{BB962C8B-B14F-4D97-AF65-F5344CB8AC3E}">
        <p14:creationId xmlns:p14="http://schemas.microsoft.com/office/powerpoint/2010/main" val="42270147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Title slide with 3 pictures">
    <p:spTree>
      <p:nvGrpSpPr>
        <p:cNvPr id="1" name=""/>
        <p:cNvGrpSpPr/>
        <p:nvPr/>
      </p:nvGrpSpPr>
      <p:grpSpPr>
        <a:xfrm>
          <a:off x="0" y="0"/>
          <a:ext cx="0" cy="0"/>
          <a:chOff x="0" y="0"/>
          <a:chExt cx="0" cy="0"/>
        </a:xfrm>
      </p:grpSpPr>
      <p:sp>
        <p:nvSpPr>
          <p:cNvPr id="8" name="Rechteck 3"/>
          <p:cNvSpPr>
            <a:spLocks noChangeArrowheads="1"/>
          </p:cNvSpPr>
          <p:nvPr userDrawn="1"/>
        </p:nvSpPr>
        <p:spPr bwMode="gray">
          <a:xfrm>
            <a:off x="0" y="0"/>
            <a:ext cx="8677275" cy="32781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endParaRPr lang="en-US">
              <a:solidFill>
                <a:srgbClr val="676767"/>
              </a:solidFill>
              <a:ea typeface="ＭＳ Ｐゴシック" pitchFamily="34" charset="-128"/>
              <a:cs typeface="+mn-cs"/>
            </a:endParaRPr>
          </a:p>
        </p:txBody>
      </p:sp>
      <p:pic>
        <p:nvPicPr>
          <p:cNvPr id="9" name="Picture 3" descr="B_SFABL_Logo_Cent-1_RGB_1012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671513" y="4122738"/>
            <a:ext cx="19431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Gerade Verbindung 20"/>
          <p:cNvCxnSpPr/>
          <p:nvPr userDrawn="1"/>
        </p:nvCxnSpPr>
        <p:spPr bwMode="gray">
          <a:xfrm>
            <a:off x="3024188" y="4127500"/>
            <a:ext cx="0" cy="118745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28"/>
          <p:cNvSpPr>
            <a:spLocks noChangeArrowheads="1"/>
          </p:cNvSpPr>
          <p:nvPr userDrawn="1"/>
        </p:nvSpPr>
        <p:spPr bwMode="gray">
          <a:xfrm>
            <a:off x="9007475" y="0"/>
            <a:ext cx="11113" cy="1463675"/>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solidFill>
                <a:srgbClr val="676767"/>
              </a:solidFill>
              <a:ea typeface="ＭＳ Ｐゴシック" pitchFamily="34" charset="-128"/>
              <a:cs typeface="+mn-cs"/>
            </a:endParaRPr>
          </a:p>
        </p:txBody>
      </p:sp>
      <p:sp>
        <p:nvSpPr>
          <p:cNvPr id="13" name="Bildplatzhalter 9"/>
          <p:cNvSpPr>
            <a:spLocks noGrp="1"/>
          </p:cNvSpPr>
          <p:nvPr>
            <p:ph type="pic" sz="quarter" idx="14"/>
          </p:nvPr>
        </p:nvSpPr>
        <p:spPr bwMode="gray">
          <a:xfrm>
            <a:off x="3022556" y="1"/>
            <a:ext cx="2962800" cy="3422649"/>
          </a:xfrm>
          <a:blipFill>
            <a:blip r:embed="rId3"/>
            <a:stretch>
              <a:fillRect/>
            </a:stretch>
          </a:blipFill>
          <a:ln w="19050">
            <a:noFill/>
          </a:ln>
        </p:spPr>
        <p:txBody>
          <a:bodyPr tIns="594000" rtlCol="0">
            <a:noAutofit/>
          </a:bodyPr>
          <a:lstStyle>
            <a:lvl1pPr algn="ctr">
              <a:defRPr sz="1200">
                <a:solidFill>
                  <a:schemeClr val="bg2"/>
                </a:solidFill>
              </a:defRPr>
            </a:lvl1pPr>
          </a:lstStyle>
          <a:p>
            <a:pPr lvl="0"/>
            <a:r>
              <a:rPr lang="en-US" noProof="0" smtClean="0"/>
              <a:t>Click icon to add picture</a:t>
            </a:r>
            <a:endParaRPr lang="en-US" noProof="0"/>
          </a:p>
        </p:txBody>
      </p:sp>
      <p:sp>
        <p:nvSpPr>
          <p:cNvPr id="12" name="Bildplatzhalter 11"/>
          <p:cNvSpPr>
            <a:spLocks noGrp="1"/>
          </p:cNvSpPr>
          <p:nvPr>
            <p:ph type="pic" sz="quarter" idx="15"/>
          </p:nvPr>
        </p:nvSpPr>
        <p:spPr bwMode="gray">
          <a:xfrm>
            <a:off x="6045112" y="1"/>
            <a:ext cx="2962800" cy="3422649"/>
          </a:xfrm>
          <a:prstGeom prst="rect">
            <a:avLst/>
          </a:prstGeom>
          <a:blipFill>
            <a:blip r:embed="rId3"/>
            <a:stretch>
              <a:fillRect/>
            </a:stretch>
          </a:blipFill>
          <a:ln w="19050">
            <a:noFill/>
          </a:ln>
        </p:spPr>
        <p:txBody>
          <a:bodyPr tIns="594000" rtlCol="0">
            <a:noAutofit/>
          </a:bodyPr>
          <a:lstStyle>
            <a:lvl1pPr algn="ctr">
              <a:defRPr lang="en-US" sz="1200" noProof="0" dirty="0">
                <a:solidFill>
                  <a:schemeClr val="bg2"/>
                </a:solidFill>
              </a:defRPr>
            </a:lvl1pPr>
          </a:lstStyle>
          <a:p>
            <a:pPr lvl="0"/>
            <a:r>
              <a:rPr lang="en-US" noProof="0" smtClean="0"/>
              <a:t>Click icon to add picture</a:t>
            </a:r>
            <a:endParaRPr lang="en-US" noProof="0"/>
          </a:p>
        </p:txBody>
      </p:sp>
      <p:sp>
        <p:nvSpPr>
          <p:cNvPr id="10" name="Bildplatzhalter 9"/>
          <p:cNvSpPr>
            <a:spLocks noGrp="1"/>
          </p:cNvSpPr>
          <p:nvPr>
            <p:ph type="pic" sz="quarter" idx="13"/>
          </p:nvPr>
        </p:nvSpPr>
        <p:spPr bwMode="gray">
          <a:xfrm>
            <a:off x="0" y="1"/>
            <a:ext cx="2962800" cy="3422649"/>
          </a:xfrm>
          <a:blipFill>
            <a:blip r:embed="rId3"/>
            <a:stretch>
              <a:fillRect/>
            </a:stretch>
          </a:blipFill>
          <a:ln w="19050">
            <a:noFill/>
          </a:ln>
        </p:spPr>
        <p:txBody>
          <a:bodyPr tIns="594000" rtlCol="0">
            <a:noAutofit/>
          </a:bodyPr>
          <a:lstStyle>
            <a:lvl1pPr algn="ctr">
              <a:defRPr sz="1200">
                <a:solidFill>
                  <a:schemeClr val="bg2"/>
                </a:solidFill>
              </a:defRPr>
            </a:lvl1pPr>
          </a:lstStyle>
          <a:p>
            <a:pPr lvl="0"/>
            <a:r>
              <a:rPr lang="en-US" noProof="0" smtClean="0"/>
              <a:t>Click icon to add picture</a:t>
            </a:r>
            <a:endParaRPr lang="en-US" noProof="0"/>
          </a:p>
        </p:txBody>
      </p:sp>
      <p:sp>
        <p:nvSpPr>
          <p:cNvPr id="3" name="Untertitel 2"/>
          <p:cNvSpPr>
            <a:spLocks noGrp="1"/>
          </p:cNvSpPr>
          <p:nvPr>
            <p:ph type="subTitle" idx="1"/>
          </p:nvPr>
        </p:nvSpPr>
        <p:spPr bwMode="gray">
          <a:xfrm>
            <a:off x="3384549" y="4978800"/>
            <a:ext cx="5292725" cy="307777"/>
          </a:xfrm>
        </p:spPr>
        <p:txBody>
          <a:bodyPr>
            <a:sp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US" noProof="0"/>
          </a:p>
        </p:txBody>
      </p:sp>
      <p:sp>
        <p:nvSpPr>
          <p:cNvPr id="2" name="Titel 1"/>
          <p:cNvSpPr>
            <a:spLocks noGrp="1"/>
          </p:cNvSpPr>
          <p:nvPr>
            <p:ph type="ctrTitle"/>
          </p:nvPr>
        </p:nvSpPr>
        <p:spPr bwMode="gray">
          <a:xfrm>
            <a:off x="3384549" y="4500000"/>
            <a:ext cx="5292725" cy="443198"/>
          </a:xfrm>
        </p:spPr>
        <p:txBody>
          <a:bodyPr>
            <a:spAutoFit/>
          </a:bodyPr>
          <a:lstStyle>
            <a:lvl1pPr>
              <a:lnSpc>
                <a:spcPct val="90000"/>
              </a:lnSpc>
              <a:defRPr sz="3200">
                <a:solidFill>
                  <a:schemeClr val="tx1"/>
                </a:solidFill>
              </a:defRPr>
            </a:lvl1pPr>
          </a:lstStyle>
          <a:p>
            <a:r>
              <a:rPr lang="en-US" noProof="0" smtClean="0"/>
              <a:t>Click to edit Master title style</a:t>
            </a:r>
            <a:endParaRPr lang="en-US" noProof="0"/>
          </a:p>
        </p:txBody>
      </p:sp>
      <p:sp>
        <p:nvSpPr>
          <p:cNvPr id="18" name="Textplatzhalter 17"/>
          <p:cNvSpPr>
            <a:spLocks noGrp="1"/>
          </p:cNvSpPr>
          <p:nvPr>
            <p:ph type="body" sz="quarter" idx="16"/>
          </p:nvPr>
        </p:nvSpPr>
        <p:spPr bwMode="gray">
          <a:xfrm>
            <a:off x="3384549" y="5926936"/>
            <a:ext cx="5292725" cy="235742"/>
          </a:xfrm>
        </p:spPr>
        <p:txBody>
          <a:bodyPr tIns="306000" anchor="b"/>
          <a:lstStyle>
            <a:lvl1pPr>
              <a:defRPr sz="1200"/>
            </a:lvl1pPr>
          </a:lstStyle>
          <a:p>
            <a:pPr lvl="0"/>
            <a:r>
              <a:rPr lang="en-US" noProof="0" smtClean="0"/>
              <a:t>Click to edit Master text styles</a:t>
            </a:r>
          </a:p>
        </p:txBody>
      </p:sp>
      <p:sp>
        <p:nvSpPr>
          <p:cNvPr id="15" name="Fußzeilenplatzhalter 4"/>
          <p:cNvSpPr>
            <a:spLocks noGrp="1"/>
          </p:cNvSpPr>
          <p:nvPr>
            <p:ph type="ftr" sz="quarter" idx="17"/>
          </p:nvPr>
        </p:nvSpPr>
        <p:spPr/>
        <p:txBody>
          <a:bodyPr/>
          <a:lstStyle>
            <a:lvl1pPr algn="l" fontAlgn="base">
              <a:spcBef>
                <a:spcPct val="0"/>
              </a:spcBef>
              <a:spcAft>
                <a:spcPct val="0"/>
              </a:spcAft>
              <a:defRPr sz="800">
                <a:solidFill>
                  <a:srgbClr val="676767"/>
                </a:solidFill>
                <a:latin typeface="Arial" pitchFamily="34" charset="0"/>
                <a:ea typeface="ＭＳ Ｐゴシック" pitchFamily="34" charset="-128"/>
              </a:defRPr>
            </a:lvl1pPr>
          </a:lstStyle>
          <a:p>
            <a:pPr>
              <a:defRPr/>
            </a:pPr>
            <a:endParaRPr lang="en-US"/>
          </a:p>
        </p:txBody>
      </p:sp>
      <p:sp>
        <p:nvSpPr>
          <p:cNvPr id="16" name="Foliennummernplatzhalter 3"/>
          <p:cNvSpPr>
            <a:spLocks noGrp="1"/>
          </p:cNvSpPr>
          <p:nvPr>
            <p:ph type="sldNum" sz="quarter" idx="18"/>
          </p:nvPr>
        </p:nvSpPr>
        <p:spPr>
          <a:xfrm>
            <a:off x="360363" y="6424613"/>
            <a:ext cx="482600" cy="433387"/>
          </a:xfrm>
          <a:prstGeom prst="rect">
            <a:avLst/>
          </a:prstGeom>
        </p:spPr>
        <p:txBody>
          <a:bodyPr/>
          <a:lstStyle>
            <a:lvl1pPr algn="r" fontAlgn="base">
              <a:spcBef>
                <a:spcPct val="0"/>
              </a:spcBef>
              <a:spcAft>
                <a:spcPct val="0"/>
              </a:spcAft>
              <a:defRPr sz="800">
                <a:solidFill>
                  <a:srgbClr val="676767"/>
                </a:solidFill>
                <a:latin typeface="Arial" pitchFamily="34" charset="0"/>
                <a:ea typeface="ＭＳ Ｐゴシック" pitchFamily="34" charset="-128"/>
              </a:defRPr>
            </a:lvl1pPr>
          </a:lstStyle>
          <a:p>
            <a:pPr>
              <a:defRPr/>
            </a:pPr>
            <a:r>
              <a:rPr lang="en-US">
                <a:cs typeface="+mn-cs"/>
              </a:rPr>
              <a:t>Page </a:t>
            </a:r>
            <a:fld id="{AFFADA0B-1461-4FB4-8A64-FA5B0444C21C}" type="slidenum">
              <a:rPr lang="en-US">
                <a:cs typeface="+mn-cs"/>
              </a:rPr>
              <a:pPr>
                <a:defRPr/>
              </a:pPr>
              <a:t>‹#›</a:t>
            </a:fld>
            <a:endParaRPr lang="en-US">
              <a:cs typeface="+mn-cs"/>
            </a:endParaRPr>
          </a:p>
        </p:txBody>
      </p:sp>
    </p:spTree>
    <p:extLst>
      <p:ext uri="{BB962C8B-B14F-4D97-AF65-F5344CB8AC3E}">
        <p14:creationId xmlns:p14="http://schemas.microsoft.com/office/powerpoint/2010/main" val="1561569525"/>
      </p:ext>
    </p:extLst>
  </p:cSld>
  <p:clrMapOvr>
    <a:masterClrMapping/>
  </p:clrMapOvr>
  <p:transition>
    <p:split orient="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69" descr="bee care_ppt_080212_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8"/>
          <p:cNvGrpSpPr>
            <a:grpSpLocks/>
          </p:cNvGrpSpPr>
          <p:nvPr/>
        </p:nvGrpSpPr>
        <p:grpSpPr bwMode="auto">
          <a:xfrm>
            <a:off x="-3175" y="0"/>
            <a:ext cx="9147175" cy="6858000"/>
            <a:chOff x="-2" y="0"/>
            <a:chExt cx="5762" cy="4320"/>
          </a:xfrm>
        </p:grpSpPr>
        <p:sp>
          <p:nvSpPr>
            <p:cNvPr id="6" name="Rectangle 17"/>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676767"/>
                </a:solidFill>
                <a:ea typeface="ＭＳ Ｐゴシック" pitchFamily="34" charset="-128"/>
                <a:cs typeface="Arial"/>
              </a:endParaRPr>
            </a:p>
          </p:txBody>
        </p:sp>
        <p:sp>
          <p:nvSpPr>
            <p:cNvPr id="7" name="Freeform 7"/>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srgbClr val="676767"/>
                </a:solidFill>
                <a:ea typeface="ＭＳ Ｐゴシック" pitchFamily="34" charset="-128"/>
                <a:cs typeface="Arial"/>
              </a:endParaRPr>
            </a:p>
          </p:txBody>
        </p:sp>
        <p:sp>
          <p:nvSpPr>
            <p:cNvPr id="8" name="Freeform 8"/>
            <p:cNvSpPr>
              <a:spLocks/>
            </p:cNvSpPr>
            <p:nvPr/>
          </p:nvSpPr>
          <p:spPr bwMode="gray">
            <a:xfrm>
              <a:off x="-2" y="0"/>
              <a:ext cx="5762" cy="3364"/>
            </a:xfrm>
            <a:custGeom>
              <a:avLst/>
              <a:gdLst>
                <a:gd name="T0" fmla="*/ 4077 w 6803"/>
                <a:gd name="T1" fmla="*/ 2719 h 2884"/>
                <a:gd name="T2" fmla="*/ 4077 w 6803"/>
                <a:gd name="T3" fmla="*/ 0 h 2884"/>
                <a:gd name="T4" fmla="*/ 0 w 6803"/>
                <a:gd name="T5" fmla="*/ 0 h 2884"/>
                <a:gd name="T6" fmla="*/ 0 w 6803"/>
                <a:gd name="T7" fmla="*/ 8 h 2884"/>
                <a:gd name="T8" fmla="*/ 4071 w 6803"/>
                <a:gd name="T9" fmla="*/ 8 h 2884"/>
                <a:gd name="T10" fmla="*/ 4071 w 6803"/>
                <a:gd name="T11" fmla="*/ 3322 h 2884"/>
                <a:gd name="T12" fmla="*/ 4133 w 6803"/>
                <a:gd name="T13" fmla="*/ 3322 h 2884"/>
                <a:gd name="T14" fmla="*/ 4133 w 6803"/>
                <a:gd name="T15" fmla="*/ 2719 h 2884"/>
                <a:gd name="T16" fmla="*/ 4077 w 6803"/>
                <a:gd name="T17" fmla="*/ 2719 h 2884"/>
                <a:gd name="T18" fmla="*/ 4077 w 6803"/>
                <a:gd name="T19" fmla="*/ 2719 h 28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close/>
                </a:path>
              </a:pathLst>
            </a:custGeom>
            <a:solidFill>
              <a:srgbClr val="6B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srgbClr val="676767"/>
                </a:solidFill>
                <a:ea typeface="ＭＳ Ｐゴシック" pitchFamily="34" charset="-128"/>
                <a:cs typeface="Arial"/>
              </a:endParaRPr>
            </a:p>
          </p:txBody>
        </p:sp>
        <p:sp>
          <p:nvSpPr>
            <p:cNvPr id="9" name="Freeform 9"/>
            <p:cNvSpPr>
              <a:spLocks/>
            </p:cNvSpPr>
            <p:nvPr/>
          </p:nvSpPr>
          <p:spPr bwMode="gray">
            <a:xfrm>
              <a:off x="-2" y="3358"/>
              <a:ext cx="5762" cy="688"/>
            </a:xfrm>
            <a:custGeom>
              <a:avLst/>
              <a:gdLst>
                <a:gd name="T0" fmla="*/ 4133 w 6803"/>
                <a:gd name="T1" fmla="*/ 0 h 812"/>
                <a:gd name="T2" fmla="*/ 4071 w 6803"/>
                <a:gd name="T3" fmla="*/ 0 h 812"/>
                <a:gd name="T4" fmla="*/ 4071 w 6803"/>
                <a:gd name="T5" fmla="*/ 490 h 812"/>
                <a:gd name="T6" fmla="*/ 0 w 6803"/>
                <a:gd name="T7" fmla="*/ 490 h 812"/>
                <a:gd name="T8" fmla="*/ 0 w 6803"/>
                <a:gd name="T9" fmla="*/ 494 h 812"/>
                <a:gd name="T10" fmla="*/ 4077 w 6803"/>
                <a:gd name="T11" fmla="*/ 494 h 812"/>
                <a:gd name="T12" fmla="*/ 4077 w 6803"/>
                <a:gd name="T13" fmla="*/ 318 h 812"/>
                <a:gd name="T14" fmla="*/ 4133 w 6803"/>
                <a:gd name="T15" fmla="*/ 318 h 812"/>
                <a:gd name="T16" fmla="*/ 4133 w 6803"/>
                <a:gd name="T17" fmla="*/ 0 h 812"/>
                <a:gd name="T18" fmla="*/ 4133 w 6803"/>
                <a:gd name="T19" fmla="*/ 0 h 8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close/>
                </a:path>
              </a:pathLst>
            </a:custGeom>
            <a:solidFill>
              <a:srgbClr val="0090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srgbClr val="676767"/>
                </a:solidFill>
                <a:ea typeface="ＭＳ Ｐゴシック" pitchFamily="34" charset="-128"/>
                <a:cs typeface="Arial"/>
              </a:endParaRPr>
            </a:p>
          </p:txBody>
        </p:sp>
        <p:sp>
          <p:nvSpPr>
            <p:cNvPr id="10" name="Rectangle 10"/>
            <p:cNvSpPr>
              <a:spLocks noChangeArrowheads="1"/>
            </p:cNvSpPr>
            <p:nvPr/>
          </p:nvSpPr>
          <p:spPr bwMode="gray">
            <a:xfrm>
              <a:off x="5674" y="0"/>
              <a:ext cx="6" cy="922"/>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676767"/>
                </a:solidFill>
                <a:ea typeface="ＭＳ Ｐゴシック" pitchFamily="34" charset="-128"/>
                <a:cs typeface="Arial"/>
              </a:endParaRPr>
            </a:p>
          </p:txBody>
        </p:sp>
      </p:grpSp>
      <p:pic>
        <p:nvPicPr>
          <p:cNvPr id="11"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671513" y="4119563"/>
            <a:ext cx="19431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ine 19"/>
          <p:cNvSpPr>
            <a:spLocks noChangeShapeType="1"/>
          </p:cNvSpPr>
          <p:nvPr/>
        </p:nvSpPr>
        <p:spPr bwMode="gray">
          <a:xfrm>
            <a:off x="3022600" y="4122738"/>
            <a:ext cx="0" cy="118745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676767"/>
              </a:solidFill>
              <a:ea typeface="ＭＳ Ｐゴシック" pitchFamily="34" charset="-128"/>
              <a:cs typeface="Arial"/>
            </a:endParaRPr>
          </a:p>
        </p:txBody>
      </p:sp>
      <p:sp>
        <p:nvSpPr>
          <p:cNvPr id="3074" name="Rectangle 2"/>
          <p:cNvSpPr>
            <a:spLocks noGrp="1" noChangeArrowheads="1"/>
          </p:cNvSpPr>
          <p:nvPr>
            <p:ph type="ctrTitle"/>
          </p:nvPr>
        </p:nvSpPr>
        <p:spPr>
          <a:xfrm>
            <a:off x="3381375" y="4497388"/>
            <a:ext cx="5286375" cy="442912"/>
          </a:xfrm>
        </p:spPr>
        <p:txBody>
          <a:bodyPr/>
          <a:lstStyle>
            <a:lvl1pPr>
              <a:defRPr/>
            </a:lvl1pPr>
          </a:lstStyle>
          <a:p>
            <a:pPr lvl="0"/>
            <a:r>
              <a:rPr lang="de-DE" noProof="0" smtClean="0"/>
              <a:t>Titelmasterformat durch Klicken bearbeiten</a:t>
            </a:r>
            <a:endParaRPr lang="en-GB" noProof="0" smtClean="0"/>
          </a:p>
        </p:txBody>
      </p:sp>
      <p:sp>
        <p:nvSpPr>
          <p:cNvPr id="3075" name="Rectangle 3"/>
          <p:cNvSpPr>
            <a:spLocks noGrp="1" noChangeArrowheads="1"/>
          </p:cNvSpPr>
          <p:nvPr>
            <p:ph type="subTitle" idx="1"/>
          </p:nvPr>
        </p:nvSpPr>
        <p:spPr>
          <a:xfrm>
            <a:off x="3381375" y="4976813"/>
            <a:ext cx="5289550" cy="309562"/>
          </a:xfrm>
        </p:spPr>
        <p:txBody>
          <a:bodyPr/>
          <a:lstStyle>
            <a:lvl1pPr>
              <a:defRPr sz="2000"/>
            </a:lvl1pPr>
          </a:lstStyle>
          <a:p>
            <a:pPr lvl="0"/>
            <a:r>
              <a:rPr lang="de-DE" noProof="0" smtClean="0"/>
              <a:t>Formatvorlage des Untertitelmasters durch Klicken bearbeiten</a:t>
            </a:r>
            <a:endParaRPr lang="en-GB" noProof="0" smtClean="0"/>
          </a:p>
        </p:txBody>
      </p:sp>
      <p:sp>
        <p:nvSpPr>
          <p:cNvPr id="13" name="Rectangle 5"/>
          <p:cNvSpPr>
            <a:spLocks noGrp="1" noChangeArrowheads="1"/>
          </p:cNvSpPr>
          <p:nvPr>
            <p:ph type="ftr" sz="quarter" idx="10"/>
          </p:nvPr>
        </p:nvSpPr>
        <p:spPr/>
        <p:txBody>
          <a:bodyPr/>
          <a:lstStyle>
            <a:lvl1pPr>
              <a:defRPr/>
            </a:lvl1pPr>
          </a:lstStyle>
          <a:p>
            <a:pPr>
              <a:defRPr/>
            </a:pPr>
            <a:endParaRPr lang="en-GB">
              <a:solidFill>
                <a:srgbClr val="676767"/>
              </a:solidFill>
            </a:endParaRPr>
          </a:p>
        </p:txBody>
      </p:sp>
    </p:spTree>
    <p:extLst>
      <p:ext uri="{BB962C8B-B14F-4D97-AF65-F5344CB8AC3E}">
        <p14:creationId xmlns:p14="http://schemas.microsoft.com/office/powerpoint/2010/main" val="2822349401"/>
      </p:ext>
    </p:extLst>
  </p:cSld>
  <p:clrMapOvr>
    <a:masterClrMapping/>
  </p:clrMapOvr>
  <p:transition>
    <p:split orient="vert"/>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GB" dirty="0">
              <a:solidFill>
                <a:srgbClr val="676767"/>
              </a:solidFill>
            </a:endParaRPr>
          </a:p>
        </p:txBody>
      </p:sp>
    </p:spTree>
    <p:extLst>
      <p:ext uri="{BB962C8B-B14F-4D97-AF65-F5344CB8AC3E}">
        <p14:creationId xmlns:p14="http://schemas.microsoft.com/office/powerpoint/2010/main" val="694722918"/>
      </p:ext>
    </p:extLst>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5" name="Object 80"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7501" name="think-cell Slide" r:id="rId33" imgW="360" imgH="360" progId="">
                  <p:embed/>
                </p:oleObj>
              </mc:Choice>
              <mc:Fallback>
                <p:oleObj name="think-cell Slide" r:id="rId33" imgW="360" imgH="360" progId="">
                  <p:embed/>
                  <p:pic>
                    <p:nvPicPr>
                      <p:cNvPr id="0" name="Picture 357"/>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2" descr="bayer_hg"/>
          <p:cNvPicPr>
            <a:picLocks noChangeAspect="1" noChangeArrowheads="1"/>
          </p:cNvPicPr>
          <p:nvPr userDrawn="1">
            <p:custDataLst>
              <p:tags r:id="rId3"/>
            </p:custDataLst>
          </p:nvPr>
        </p:nvPicPr>
        <p:blipFill>
          <a:blip r:embed="rId35" cstate="print">
            <a:extLst>
              <a:ext uri="{28A0092B-C50C-407E-A947-70E740481C1C}">
                <a14:useLocalDpi xmlns:a14="http://schemas.microsoft.com/office/drawing/2010/main" val="0"/>
              </a:ext>
            </a:extLst>
          </a:blip>
          <a:srcRect/>
          <a:stretch>
            <a:fillRect/>
          </a:stretch>
        </p:blipFill>
        <p:spPr bwMode="gray">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BCS_Logo_Blk_100917"/>
          <p:cNvPicPr>
            <a:picLocks noChangeAspect="1" noChangeArrowheads="1"/>
          </p:cNvPicPr>
          <p:nvPr>
            <p:custDataLst>
              <p:tags r:id="rId4"/>
            </p:custDataLst>
          </p:nvPr>
        </p:nvPicPr>
        <p:blipFill>
          <a:blip r:embed="rId36" cstate="print">
            <a:extLst>
              <a:ext uri="{28A0092B-C50C-407E-A947-70E740481C1C}">
                <a14:useLocalDpi xmlns:a14="http://schemas.microsoft.com/office/drawing/2010/main" val="0"/>
              </a:ext>
            </a:extLst>
          </a:blip>
          <a:srcRect l="21547" t="-2051" b="8717"/>
          <a:stretch>
            <a:fillRect/>
          </a:stretch>
        </p:blipFill>
        <p:spPr bwMode="gray">
          <a:xfrm>
            <a:off x="7324725" y="6453188"/>
            <a:ext cx="13525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McK Slide Elements"/>
          <p:cNvGrpSpPr>
            <a:grpSpLocks/>
          </p:cNvGrpSpPr>
          <p:nvPr userDrawn="1"/>
        </p:nvGrpSpPr>
        <p:grpSpPr bwMode="auto">
          <a:xfrm>
            <a:off x="455613" y="5995988"/>
            <a:ext cx="8515350" cy="352425"/>
            <a:chOff x="287" y="3777"/>
            <a:chExt cx="5364" cy="222"/>
          </a:xfrm>
        </p:grpSpPr>
        <p:sp>
          <p:nvSpPr>
            <p:cNvPr id="9" name="McK 4. Footnote" hidden="1"/>
            <p:cNvSpPr txBox="1">
              <a:spLocks noChangeArrowheads="1"/>
            </p:cNvSpPr>
            <p:nvPr userDrawn="1"/>
          </p:nvSpPr>
          <p:spPr bwMode="gray">
            <a:xfrm>
              <a:off x="287" y="3777"/>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algn="l" defTabSz="895350">
                <a:defRPr>
                  <a:solidFill>
                    <a:schemeClr val="tx1"/>
                  </a:solidFill>
                  <a:latin typeface="Arial" pitchFamily="34" charset="0"/>
                </a:defRPr>
              </a:lvl1pPr>
              <a:lvl2pPr marL="1031875" algn="l" defTabSz="895350">
                <a:defRPr>
                  <a:solidFill>
                    <a:schemeClr val="tx1"/>
                  </a:solidFill>
                  <a:latin typeface="Arial" pitchFamily="34" charset="0"/>
                </a:defRPr>
              </a:lvl2pPr>
              <a:lvl3pPr marL="1217613" algn="l" defTabSz="895350">
                <a:defRPr>
                  <a:solidFill>
                    <a:schemeClr val="tx1"/>
                  </a:solidFill>
                  <a:latin typeface="Arial" pitchFamily="34" charset="0"/>
                </a:defRPr>
              </a:lvl3pPr>
              <a:lvl4pPr marL="1404938"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000" smtClean="0">
                  <a:solidFill>
                    <a:srgbClr val="002864"/>
                  </a:solidFill>
                  <a:ea typeface="SimSun" pitchFamily="2" charset="-122"/>
                  <a:cs typeface="Arial" pitchFamily="34" charset="0"/>
                </a:rPr>
                <a:t>1 Footnote</a:t>
              </a:r>
            </a:p>
          </p:txBody>
        </p:sp>
        <p:sp>
          <p:nvSpPr>
            <p:cNvPr id="10" name="McK 5. Source" hidden="1"/>
            <p:cNvSpPr>
              <a:spLocks noChangeArrowheads="1"/>
            </p:cNvSpPr>
            <p:nvPr userDrawn="1"/>
          </p:nvSpPr>
          <p:spPr bwMode="gray">
            <a:xfrm>
              <a:off x="287" y="3903"/>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495300" indent="-495300" algn="l" defTabSz="895350">
                <a:buClr>
                  <a:srgbClr val="6BC200"/>
                </a:buClr>
                <a:tabLst>
                  <a:tab pos="487363" algn="l"/>
                </a:tabLst>
              </a:pPr>
              <a:r>
                <a:rPr lang="en-US" altLang="zh-CN" sz="1000" smtClean="0">
                  <a:solidFill>
                    <a:srgbClr val="002864"/>
                  </a:solidFill>
                  <a:ea typeface="SimSun" pitchFamily="2" charset="-122"/>
                </a:rPr>
                <a:t>Source:	Source</a:t>
              </a:r>
            </a:p>
          </p:txBody>
        </p:sp>
      </p:grpSp>
      <p:sp>
        <p:nvSpPr>
          <p:cNvPr id="11" name="McK 3. Unit of measure" hidden="1"/>
          <p:cNvSpPr txBox="1">
            <a:spLocks noChangeArrowheads="1"/>
          </p:cNvSpPr>
          <p:nvPr>
            <p:custDataLst>
              <p:tags r:id="rId5"/>
            </p:custDataLst>
          </p:nvPr>
        </p:nvSpPr>
        <p:spPr bwMode="gray">
          <a:xfrm>
            <a:off x="455613" y="1417638"/>
            <a:ext cx="85153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95350">
              <a:defRPr>
                <a:solidFill>
                  <a:schemeClr val="tx1"/>
                </a:solidFill>
                <a:latin typeface="Arial" pitchFamily="34" charset="0"/>
              </a:defRPr>
            </a:lvl1pPr>
            <a:lvl2pPr marL="447675" algn="l" defTabSz="895350">
              <a:defRPr>
                <a:solidFill>
                  <a:schemeClr val="tx1"/>
                </a:solidFill>
                <a:latin typeface="Arial" pitchFamily="34" charset="0"/>
              </a:defRPr>
            </a:lvl2pPr>
            <a:lvl3pPr marL="895350" algn="l" defTabSz="895350">
              <a:defRPr>
                <a:solidFill>
                  <a:schemeClr val="tx1"/>
                </a:solidFill>
                <a:latin typeface="Arial" pitchFamily="34" charset="0"/>
              </a:defRPr>
            </a:lvl3pPr>
            <a:lvl4pPr marL="1344613"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400" smtClean="0">
                <a:solidFill>
                  <a:srgbClr val="002864"/>
                </a:solidFill>
                <a:ea typeface="SimSun" pitchFamily="2" charset="-122"/>
                <a:cs typeface="Arial" pitchFamily="34" charset="0"/>
              </a:rPr>
              <a:t>Subtitle or Unit of measure, when both Unit of measure goes into 2nd line</a:t>
            </a:r>
          </a:p>
        </p:txBody>
      </p:sp>
      <p:sp>
        <p:nvSpPr>
          <p:cNvPr id="12" name="McK 1. On-page tracker" hidden="1"/>
          <p:cNvSpPr>
            <a:spLocks noChangeArrowheads="1"/>
          </p:cNvSpPr>
          <p:nvPr>
            <p:custDataLst>
              <p:tags r:id="rId6"/>
            </p:custDataLst>
          </p:nvPr>
        </p:nvSpPr>
        <p:spPr bwMode="gray">
          <a:xfrm>
            <a:off x="455613" y="58738"/>
            <a:ext cx="8509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400" smtClean="0">
                <a:solidFill>
                  <a:srgbClr val="808080"/>
                </a:solidFill>
                <a:cs typeface="+mn-cs"/>
              </a:rPr>
              <a:t>TRACKER</a:t>
            </a:r>
          </a:p>
        </p:txBody>
      </p:sp>
      <p:grpSp>
        <p:nvGrpSpPr>
          <p:cNvPr id="13" name="ACET" hidden="1"/>
          <p:cNvGrpSpPr>
            <a:grpSpLocks/>
          </p:cNvGrpSpPr>
          <p:nvPr>
            <p:custDataLst>
              <p:tags r:id="rId7"/>
            </p:custDataLst>
          </p:nvPr>
        </p:nvGrpSpPr>
        <p:grpSpPr bwMode="auto">
          <a:xfrm>
            <a:off x="2347913" y="2006600"/>
            <a:ext cx="4264025" cy="508000"/>
            <a:chOff x="915" y="710"/>
            <a:chExt cx="2686" cy="320"/>
          </a:xfrm>
        </p:grpSpPr>
        <p:cxnSp>
          <p:nvCxnSpPr>
            <p:cNvPr id="14" name="AutoShape 16" hidden="1"/>
            <p:cNvCxnSpPr>
              <a:cxnSpLocks noChangeShapeType="1"/>
            </p:cNvCxnSpPr>
            <p:nvPr/>
          </p:nvCxnSpPr>
          <p:spPr bwMode="gray">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AutoShape 17" hidden="1"/>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algn="l">
                <a:buClr>
                  <a:srgbClr val="6BC200"/>
                </a:buClr>
              </a:pPr>
              <a:r>
                <a:rPr lang="en-US" sz="1600" b="1" smtClean="0">
                  <a:solidFill>
                    <a:srgbClr val="002864"/>
                  </a:solidFill>
                  <a:cs typeface="+mn-cs"/>
                </a:rPr>
                <a:t>Title</a:t>
              </a:r>
            </a:p>
            <a:p>
              <a:pPr algn="l">
                <a:buClr>
                  <a:srgbClr val="6BC200"/>
                </a:buClr>
              </a:pPr>
              <a:r>
                <a:rPr lang="en-US" sz="1600" smtClean="0">
                  <a:solidFill>
                    <a:srgbClr val="002864"/>
                  </a:solidFill>
                  <a:cs typeface="+mn-cs"/>
                </a:rPr>
                <a:t>Unit of measure</a:t>
              </a:r>
            </a:p>
          </p:txBody>
        </p:sp>
      </p:grpSp>
      <p:grpSp>
        <p:nvGrpSpPr>
          <p:cNvPr id="16" name="LegendBoxes" hidden="1"/>
          <p:cNvGrpSpPr>
            <a:grpSpLocks/>
          </p:cNvGrpSpPr>
          <p:nvPr>
            <p:custDataLst>
              <p:tags r:id="rId8"/>
            </p:custDataLst>
          </p:nvPr>
        </p:nvGrpSpPr>
        <p:grpSpPr bwMode="auto">
          <a:xfrm>
            <a:off x="8086725" y="1450975"/>
            <a:ext cx="842963" cy="976313"/>
            <a:chOff x="3394" y="519"/>
            <a:chExt cx="531" cy="615"/>
          </a:xfrm>
        </p:grpSpPr>
        <p:sp>
          <p:nvSpPr>
            <p:cNvPr id="17" name="LegendRectangle1" hidden="1"/>
            <p:cNvSpPr>
              <a:spLocks noChangeArrowheads="1"/>
            </p:cNvSpPr>
            <p:nvPr userDrawn="1"/>
          </p:nvSpPr>
          <p:spPr bwMode="gray">
            <a:xfrm>
              <a:off x="3394" y="526"/>
              <a:ext cx="104" cy="10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8" name="LegendRectangle2" hidden="1"/>
            <p:cNvSpPr>
              <a:spLocks noChangeArrowheads="1"/>
            </p:cNvSpPr>
            <p:nvPr userDrawn="1"/>
          </p:nvSpPr>
          <p:spPr bwMode="gray">
            <a:xfrm>
              <a:off x="3394" y="693"/>
              <a:ext cx="104" cy="101"/>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9" name="LegendRectangle3" hidden="1"/>
            <p:cNvSpPr>
              <a:spLocks noChangeArrowheads="1"/>
            </p:cNvSpPr>
            <p:nvPr userDrawn="1"/>
          </p:nvSpPr>
          <p:spPr bwMode="gray">
            <a:xfrm>
              <a:off x="3394" y="860"/>
              <a:ext cx="104" cy="101"/>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20" name="LegendRectangle4" hidden="1"/>
            <p:cNvSpPr>
              <a:spLocks noChangeArrowheads="1"/>
            </p:cNvSpPr>
            <p:nvPr userDrawn="1"/>
          </p:nvSpPr>
          <p:spPr bwMode="gray">
            <a:xfrm>
              <a:off x="3394" y="1027"/>
              <a:ext cx="104" cy="101"/>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21" name="Legend1" hidden="1"/>
            <p:cNvSpPr>
              <a:spLocks noChangeArrowheads="1"/>
            </p:cNvSpPr>
            <p:nvPr userDrawn="1"/>
          </p:nvSpPr>
          <p:spPr bwMode="gray">
            <a:xfrm>
              <a:off x="3554" y="5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22" name="Legend2" hidden="1"/>
            <p:cNvSpPr>
              <a:spLocks noChangeArrowheads="1"/>
            </p:cNvSpPr>
            <p:nvPr userDrawn="1"/>
          </p:nvSpPr>
          <p:spPr bwMode="gray">
            <a:xfrm>
              <a:off x="3554" y="6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23" name="Legend3" hidden="1"/>
            <p:cNvSpPr>
              <a:spLocks noChangeArrowheads="1"/>
            </p:cNvSpPr>
            <p:nvPr userDrawn="1"/>
          </p:nvSpPr>
          <p:spPr bwMode="gray">
            <a:xfrm>
              <a:off x="3554" y="84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24" name="Legend4" hidden="1"/>
            <p:cNvSpPr>
              <a:spLocks noChangeArrowheads="1"/>
            </p:cNvSpPr>
            <p:nvPr userDrawn="1"/>
          </p:nvSpPr>
          <p:spPr bwMode="gray">
            <a:xfrm>
              <a:off x="3554" y="10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grpSp>
      <p:grpSp>
        <p:nvGrpSpPr>
          <p:cNvPr id="25" name="LegendLines" hidden="1"/>
          <p:cNvGrpSpPr>
            <a:grpSpLocks/>
          </p:cNvGrpSpPr>
          <p:nvPr>
            <p:custDataLst>
              <p:tags r:id="rId9"/>
            </p:custDataLst>
          </p:nvPr>
        </p:nvGrpSpPr>
        <p:grpSpPr bwMode="auto">
          <a:xfrm>
            <a:off x="7769225" y="1450975"/>
            <a:ext cx="1160463" cy="706438"/>
            <a:chOff x="2411" y="2750"/>
            <a:chExt cx="731" cy="445"/>
          </a:xfrm>
        </p:grpSpPr>
        <p:sp>
          <p:nvSpPr>
            <p:cNvPr id="26" name="LineLegend1" hidden="1"/>
            <p:cNvSpPr>
              <a:spLocks noChangeShapeType="1"/>
            </p:cNvSpPr>
            <p:nvPr/>
          </p:nvSpPr>
          <p:spPr bwMode="gray">
            <a:xfrm>
              <a:off x="2411" y="2807"/>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7" name="LineLegend2" hidden="1"/>
            <p:cNvSpPr>
              <a:spLocks noChangeShapeType="1"/>
            </p:cNvSpPr>
            <p:nvPr/>
          </p:nvSpPr>
          <p:spPr bwMode="gray">
            <a:xfrm>
              <a:off x="2411" y="2972"/>
              <a:ext cx="288"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8" name="LineLegend3" hidden="1"/>
            <p:cNvSpPr>
              <a:spLocks noChangeShapeType="1"/>
            </p:cNvSpPr>
            <p:nvPr/>
          </p:nvSpPr>
          <p:spPr bwMode="gray">
            <a:xfrm>
              <a:off x="2411" y="3137"/>
              <a:ext cx="288"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9" name="Legend1" hidden="1"/>
            <p:cNvSpPr>
              <a:spLocks noChangeArrowheads="1"/>
            </p:cNvSpPr>
            <p:nvPr userDrawn="1"/>
          </p:nvSpPr>
          <p:spPr bwMode="gray">
            <a:xfrm>
              <a:off x="2771" y="275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30" name="Legend2" hidden="1"/>
            <p:cNvSpPr>
              <a:spLocks noChangeArrowheads="1"/>
            </p:cNvSpPr>
            <p:nvPr userDrawn="1"/>
          </p:nvSpPr>
          <p:spPr bwMode="gray">
            <a:xfrm>
              <a:off x="2771" y="2915"/>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31" name="Legend3" hidden="1"/>
            <p:cNvSpPr>
              <a:spLocks noChangeArrowheads="1"/>
            </p:cNvSpPr>
            <p:nvPr userDrawn="1"/>
          </p:nvSpPr>
          <p:spPr bwMode="gray">
            <a:xfrm>
              <a:off x="2771" y="308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grpSp>
      <p:grpSp>
        <p:nvGrpSpPr>
          <p:cNvPr id="32" name="Sticker" hidden="1"/>
          <p:cNvGrpSpPr>
            <a:grpSpLocks/>
          </p:cNvGrpSpPr>
          <p:nvPr>
            <p:custDataLst>
              <p:tags r:id="rId10"/>
            </p:custDataLst>
          </p:nvPr>
        </p:nvGrpSpPr>
        <p:grpSpPr bwMode="auto">
          <a:xfrm>
            <a:off x="7835900" y="1450975"/>
            <a:ext cx="1093788" cy="209550"/>
            <a:chOff x="4817" y="376"/>
            <a:chExt cx="689" cy="132"/>
          </a:xfrm>
        </p:grpSpPr>
        <p:cxnSp>
          <p:nvCxnSpPr>
            <p:cNvPr id="33" name="AutoShape 59" hidden="1"/>
            <p:cNvCxnSpPr>
              <a:cxnSpLocks noChangeShapeType="1"/>
            </p:cNvCxnSpPr>
            <p:nvPr userDrawn="1"/>
          </p:nvCxnSpPr>
          <p:spPr bwMode="gray">
            <a:xfrm>
              <a:off x="4817" y="508"/>
              <a:ext cx="689" cy="0"/>
            </a:xfrm>
            <a:prstGeom prst="straightConnector1">
              <a:avLst/>
            </a:prstGeom>
            <a:noFill/>
            <a:ln w="254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4" name="AutoShape 60" hidden="1"/>
            <p:cNvSpPr>
              <a:spLocks noChangeArrowheads="1"/>
            </p:cNvSpPr>
            <p:nvPr userDrawn="1"/>
          </p:nvSpPr>
          <p:spPr bwMode="gray">
            <a:xfrm>
              <a:off x="4817" y="376"/>
              <a:ext cx="689" cy="13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6BC200"/>
                </a:buClr>
              </a:pPr>
              <a:r>
                <a:rPr lang="en-US" sz="1200" smtClean="0">
                  <a:solidFill>
                    <a:srgbClr val="808080"/>
                  </a:solidFill>
                  <a:cs typeface="+mn-cs"/>
                </a:rPr>
                <a:t>ILLUSTRATIVE</a:t>
              </a:r>
            </a:p>
          </p:txBody>
        </p:sp>
        <p:cxnSp>
          <p:nvCxnSpPr>
            <p:cNvPr id="35" name="AutoShape 61" hidden="1"/>
            <p:cNvCxnSpPr>
              <a:cxnSpLocks noChangeShapeType="1"/>
            </p:cNvCxnSpPr>
            <p:nvPr userDrawn="1"/>
          </p:nvCxnSpPr>
          <p:spPr bwMode="gray">
            <a:xfrm>
              <a:off x="4817" y="376"/>
              <a:ext cx="0" cy="13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36" name="LegendMoons" hidden="1"/>
          <p:cNvGrpSpPr>
            <a:grpSpLocks/>
          </p:cNvGrpSpPr>
          <p:nvPr>
            <p:custDataLst>
              <p:tags r:id="rId11"/>
            </p:custDataLst>
          </p:nvPr>
        </p:nvGrpSpPr>
        <p:grpSpPr bwMode="auto">
          <a:xfrm>
            <a:off x="8070850" y="1450975"/>
            <a:ext cx="858838" cy="1233488"/>
            <a:chOff x="4244" y="2554"/>
            <a:chExt cx="541" cy="777"/>
          </a:xfrm>
        </p:grpSpPr>
        <p:grpSp>
          <p:nvGrpSpPr>
            <p:cNvPr id="37" name="MoonLegend2" hidden="1"/>
            <p:cNvGrpSpPr>
              <a:grpSpLocks noChangeAspect="1"/>
            </p:cNvGrpSpPr>
            <p:nvPr>
              <p:custDataLst>
                <p:tags r:id="rId17"/>
              </p:custDataLst>
            </p:nvPr>
          </p:nvGrpSpPr>
          <p:grpSpPr bwMode="auto">
            <a:xfrm>
              <a:off x="4244" y="2720"/>
              <a:ext cx="112" cy="112"/>
              <a:chOff x="1694" y="2044"/>
              <a:chExt cx="160" cy="160"/>
            </a:xfrm>
          </p:grpSpPr>
          <p:sp>
            <p:nvSpPr>
              <p:cNvPr id="55" name="Oval 42" hidden="1"/>
              <p:cNvSpPr>
                <a:spLocks noChangeAspect="1" noChangeArrowheads="1"/>
              </p:cNvSpPr>
              <p:nvPr>
                <p:custDataLst>
                  <p:tags r:id="rId30"/>
                </p:custDataLst>
              </p:nvPr>
            </p:nvSpPr>
            <p:spPr bwMode="gray">
              <a:xfrm>
                <a:off x="1694" y="2044"/>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6" name="Arc 43" hidden="1"/>
              <p:cNvSpPr>
                <a:spLocks noChangeAspect="1"/>
              </p:cNvSpPr>
              <p:nvPr>
                <p:custDataLst>
                  <p:tags r:id="rId31"/>
                </p:custDataLst>
              </p:nvPr>
            </p:nvSpPr>
            <p:spPr bwMode="gray">
              <a:xfrm>
                <a:off x="1774" y="2044"/>
                <a:ext cx="80" cy="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38" name="MoonLegend3" hidden="1"/>
            <p:cNvGrpSpPr>
              <a:grpSpLocks noChangeAspect="1"/>
            </p:cNvGrpSpPr>
            <p:nvPr>
              <p:custDataLst>
                <p:tags r:id="rId18"/>
              </p:custDataLst>
            </p:nvPr>
          </p:nvGrpSpPr>
          <p:grpSpPr bwMode="auto">
            <a:xfrm>
              <a:off x="4244" y="2885"/>
              <a:ext cx="112" cy="112"/>
              <a:chOff x="4495" y="897"/>
              <a:chExt cx="160" cy="160"/>
            </a:xfrm>
          </p:grpSpPr>
          <p:sp>
            <p:nvSpPr>
              <p:cNvPr id="53" name="Oval 45" hidden="1"/>
              <p:cNvSpPr>
                <a:spLocks noChangeAspect="1" noChangeArrowheads="1"/>
              </p:cNvSpPr>
              <p:nvPr>
                <p:custDataLst>
                  <p:tags r:id="rId28"/>
                </p:custDataLst>
              </p:nvPr>
            </p:nvSpPr>
            <p:spPr bwMode="gray">
              <a:xfrm>
                <a:off x="4495" y="897"/>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4" name="Arc 46" hidden="1"/>
              <p:cNvSpPr>
                <a:spLocks noChangeAspect="1"/>
              </p:cNvSpPr>
              <p:nvPr>
                <p:custDataLst>
                  <p:tags r:id="rId29"/>
                </p:custDataLst>
              </p:nvPr>
            </p:nvSpPr>
            <p:spPr bwMode="gray">
              <a:xfrm>
                <a:off x="4575" y="897"/>
                <a:ext cx="80" cy="160"/>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39" name="MoonLegend4" hidden="1"/>
            <p:cNvGrpSpPr>
              <a:grpSpLocks noChangeAspect="1"/>
            </p:cNvGrpSpPr>
            <p:nvPr>
              <p:custDataLst>
                <p:tags r:id="rId19"/>
              </p:custDataLst>
            </p:nvPr>
          </p:nvGrpSpPr>
          <p:grpSpPr bwMode="auto">
            <a:xfrm>
              <a:off x="4244" y="3052"/>
              <a:ext cx="112" cy="112"/>
              <a:chOff x="4495" y="1198"/>
              <a:chExt cx="160" cy="160"/>
            </a:xfrm>
          </p:grpSpPr>
          <p:sp>
            <p:nvSpPr>
              <p:cNvPr id="51" name="Oval 48" hidden="1"/>
              <p:cNvSpPr>
                <a:spLocks noChangeAspect="1" noChangeArrowheads="1"/>
              </p:cNvSpPr>
              <p:nvPr>
                <p:custDataLst>
                  <p:tags r:id="rId26"/>
                </p:custDataLst>
              </p:nvPr>
            </p:nvSpPr>
            <p:spPr bwMode="gray">
              <a:xfrm>
                <a:off x="4495" y="1198"/>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2" name="Arc 49" hidden="1"/>
              <p:cNvSpPr>
                <a:spLocks noChangeAspect="1"/>
              </p:cNvSpPr>
              <p:nvPr>
                <p:custDataLst>
                  <p:tags r:id="rId27"/>
                </p:custDataLst>
              </p:nvPr>
            </p:nvSpPr>
            <p:spPr bwMode="gray">
              <a:xfrm>
                <a:off x="4495" y="1198"/>
                <a:ext cx="160" cy="16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sp>
          <p:nvSpPr>
            <p:cNvPr id="40" name="Legend1" hidden="1"/>
            <p:cNvSpPr>
              <a:spLocks noChangeArrowheads="1"/>
            </p:cNvSpPr>
            <p:nvPr/>
          </p:nvSpPr>
          <p:spPr bwMode="gray">
            <a:xfrm>
              <a:off x="4414" y="255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41" name="Legend2" hidden="1"/>
            <p:cNvSpPr>
              <a:spLocks noChangeArrowheads="1"/>
            </p:cNvSpPr>
            <p:nvPr/>
          </p:nvSpPr>
          <p:spPr bwMode="gray">
            <a:xfrm>
              <a:off x="4414" y="27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42" name="Legend3" hidden="1"/>
            <p:cNvSpPr>
              <a:spLocks noChangeArrowheads="1"/>
            </p:cNvSpPr>
            <p:nvPr/>
          </p:nvSpPr>
          <p:spPr bwMode="gray">
            <a:xfrm>
              <a:off x="4414" y="28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43" name="Legend4" hidden="1"/>
            <p:cNvSpPr>
              <a:spLocks noChangeArrowheads="1"/>
            </p:cNvSpPr>
            <p:nvPr/>
          </p:nvSpPr>
          <p:spPr bwMode="gray">
            <a:xfrm>
              <a:off x="4414" y="3051"/>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sp>
          <p:nvSpPr>
            <p:cNvPr id="44" name="Legend5" hidden="1"/>
            <p:cNvSpPr>
              <a:spLocks noChangeArrowheads="1"/>
            </p:cNvSpPr>
            <p:nvPr/>
          </p:nvSpPr>
          <p:spPr bwMode="gray">
            <a:xfrm>
              <a:off x="4414" y="3216"/>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Legend5</a:t>
              </a:r>
            </a:p>
          </p:txBody>
        </p:sp>
        <p:grpSp>
          <p:nvGrpSpPr>
            <p:cNvPr id="45" name="MoonLegend5" hidden="1"/>
            <p:cNvGrpSpPr>
              <a:grpSpLocks noChangeAspect="1"/>
            </p:cNvGrpSpPr>
            <p:nvPr userDrawn="1">
              <p:custDataLst>
                <p:tags r:id="rId20"/>
              </p:custDataLst>
            </p:nvPr>
          </p:nvGrpSpPr>
          <p:grpSpPr bwMode="auto">
            <a:xfrm>
              <a:off x="4244" y="3217"/>
              <a:ext cx="112" cy="112"/>
              <a:chOff x="4244" y="3217"/>
              <a:chExt cx="112" cy="112"/>
            </a:xfrm>
          </p:grpSpPr>
          <p:sp>
            <p:nvSpPr>
              <p:cNvPr id="49" name="Oval 64" hidden="1"/>
              <p:cNvSpPr>
                <a:spLocks noChangeAspect="1" noChangeArrowheads="1"/>
              </p:cNvSpPr>
              <p:nvPr userDrawn="1">
                <p:custDataLst>
                  <p:tags r:id="rId24"/>
                </p:custDataLst>
              </p:nvPr>
            </p:nvSpPr>
            <p:spPr bwMode="gray">
              <a:xfrm>
                <a:off x="4244" y="3217"/>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0" name="Oval 65" hidden="1"/>
              <p:cNvSpPr>
                <a:spLocks noChangeAspect="1" noChangeArrowheads="1"/>
              </p:cNvSpPr>
              <p:nvPr userDrawn="1">
                <p:custDataLst>
                  <p:tags r:id="rId25"/>
                </p:custDataLst>
              </p:nvPr>
            </p:nvSpPr>
            <p:spPr bwMode="gray">
              <a:xfrm>
                <a:off x="4244" y="3217"/>
                <a:ext cx="112" cy="112"/>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grpSp>
        <p:grpSp>
          <p:nvGrpSpPr>
            <p:cNvPr id="46" name="MoonLegend1" hidden="1"/>
            <p:cNvGrpSpPr>
              <a:grpSpLocks noChangeAspect="1"/>
            </p:cNvGrpSpPr>
            <p:nvPr userDrawn="1">
              <p:custDataLst>
                <p:tags r:id="rId21"/>
              </p:custDataLst>
            </p:nvPr>
          </p:nvGrpSpPr>
          <p:grpSpPr bwMode="auto">
            <a:xfrm>
              <a:off x="4244" y="2556"/>
              <a:ext cx="112" cy="112"/>
              <a:chOff x="4244" y="2556"/>
              <a:chExt cx="112" cy="112"/>
            </a:xfrm>
          </p:grpSpPr>
          <p:sp>
            <p:nvSpPr>
              <p:cNvPr id="47" name="Oval 71" hidden="1"/>
              <p:cNvSpPr>
                <a:spLocks noChangeAspect="1" noChangeArrowheads="1"/>
              </p:cNvSpPr>
              <p:nvPr userDrawn="1">
                <p:custDataLst>
                  <p:tags r:id="rId22"/>
                </p:custDataLst>
              </p:nvPr>
            </p:nvSpPr>
            <p:spPr bwMode="gray">
              <a:xfrm>
                <a:off x="4244" y="2556"/>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48" name="Arc 72" hidden="1"/>
              <p:cNvSpPr>
                <a:spLocks noChangeAspect="1"/>
              </p:cNvSpPr>
              <p:nvPr userDrawn="1">
                <p:custDataLst>
                  <p:tags r:id="rId23"/>
                </p:custDataLst>
              </p:nvPr>
            </p:nvSpPr>
            <p:spPr bwMode="gray">
              <a:xfrm>
                <a:off x="4244" y="2556"/>
                <a:ext cx="112" cy="112"/>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path>
                  <a:path w="43200" h="43200" stroke="0" extrusionOk="0">
                    <a:moveTo>
                      <a:pt x="21599" y="0"/>
                    </a:move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sp>
        <p:nvSpPr>
          <p:cNvPr id="57" name="Rectangle 10"/>
          <p:cNvSpPr>
            <a:spLocks noChangeArrowheads="1"/>
          </p:cNvSpPr>
          <p:nvPr>
            <p:custDataLst>
              <p:tags r:id="rId12"/>
            </p:custDataLst>
          </p:nvPr>
        </p:nvSpPr>
        <p:spPr bwMode="gray">
          <a:xfrm>
            <a:off x="9010650" y="4125913"/>
            <a:ext cx="133350" cy="700087"/>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58" name="Rectangle 11"/>
          <p:cNvSpPr>
            <a:spLocks noChangeArrowheads="1"/>
          </p:cNvSpPr>
          <p:nvPr>
            <p:custDataLst>
              <p:tags r:id="rId13"/>
            </p:custDataLst>
          </p:nvPr>
        </p:nvSpPr>
        <p:spPr bwMode="gray">
          <a:xfrm>
            <a:off x="9010650" y="4818063"/>
            <a:ext cx="133350" cy="698500"/>
          </a:xfrm>
          <a:prstGeom prst="rect">
            <a:avLst/>
          </a:prstGeom>
          <a:solidFill>
            <a:srgbClr val="0090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59" name="Working Draft" hidden="1"/>
          <p:cNvSpPr txBox="1">
            <a:spLocks noChangeArrowheads="1"/>
          </p:cNvSpPr>
          <p:nvPr>
            <p:custDataLst>
              <p:tags r:id="rId14"/>
            </p:custDataLst>
          </p:nvPr>
        </p:nvSpPr>
        <p:spPr bwMode="gray">
          <a:xfrm rot="5400000">
            <a:off x="8224044" y="2712244"/>
            <a:ext cx="1712913"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Working Draft - Last Modified 12.01.2012 19:10:56</a:t>
            </a:r>
            <a:endParaRPr lang="en-US" sz="1600" smtClean="0">
              <a:solidFill>
                <a:srgbClr val="002864"/>
              </a:solidFill>
              <a:cs typeface="+mn-cs"/>
            </a:endParaRPr>
          </a:p>
        </p:txBody>
      </p:sp>
      <p:sp>
        <p:nvSpPr>
          <p:cNvPr id="60" name="Printed" hidden="1"/>
          <p:cNvSpPr txBox="1">
            <a:spLocks noChangeArrowheads="1"/>
          </p:cNvSpPr>
          <p:nvPr>
            <p:custDataLst>
              <p:tags r:id="rId15"/>
            </p:custDataLst>
          </p:nvPr>
        </p:nvSpPr>
        <p:spPr bwMode="gray">
          <a:xfrm rot="5400000">
            <a:off x="8597107" y="4218781"/>
            <a:ext cx="966788"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Printed 12.01.2012 10:48:52</a:t>
            </a:r>
            <a:endParaRPr lang="en-US" sz="1600" smtClean="0">
              <a:solidFill>
                <a:srgbClr val="002864"/>
              </a:solidFill>
              <a:cs typeface="+mn-cs"/>
            </a:endParaRPr>
          </a:p>
        </p:txBody>
      </p:sp>
      <p:pic>
        <p:nvPicPr>
          <p:cNvPr id="61" name="Picture 860" descr="Bayer_Cross_RGB_100917"/>
          <p:cNvPicPr>
            <a:picLocks noChangeAspect="1" noChangeArrowheads="1"/>
          </p:cNvPicPr>
          <p:nvPr>
            <p:custDataLst>
              <p:tags r:id="rId16"/>
            </p:custDataLst>
          </p:nvPr>
        </p:nvPicPr>
        <p:blipFill>
          <a:blip r:embed="rId37" cstate="print">
            <a:extLst>
              <a:ext uri="{28A0092B-C50C-407E-A947-70E740481C1C}">
                <a14:useLocalDpi xmlns:a14="http://schemas.microsoft.com/office/drawing/2010/main" val="0"/>
              </a:ext>
            </a:extLst>
          </a:blip>
          <a:srcRect/>
          <a:stretch>
            <a:fillRect/>
          </a:stretch>
        </p:blipFill>
        <p:spPr bwMode="gray">
          <a:xfrm>
            <a:off x="7721600" y="250825"/>
            <a:ext cx="949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2347913" y="2593975"/>
            <a:ext cx="2055812"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556125" y="2593975"/>
            <a:ext cx="2055813"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3"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t>Page </a:t>
            </a:r>
            <a:fld id="{87F334AE-4EAC-4C2D-A638-92A76F09FCC4}" type="slidenum">
              <a:rPr lang="en-US" smtClean="0"/>
              <a:pPr/>
              <a:t>‹#›</a:t>
            </a:fld>
            <a:endParaRPr lang="en-US" dirty="0"/>
          </a:p>
        </p:txBody>
      </p:sp>
    </p:spTree>
    <p:extLst>
      <p:ext uri="{BB962C8B-B14F-4D97-AF65-F5344CB8AC3E}">
        <p14:creationId xmlns:p14="http://schemas.microsoft.com/office/powerpoint/2010/main" val="404591083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ftr" sz="quarter" idx="10"/>
          </p:nvPr>
        </p:nvSpPr>
        <p:spPr>
          <a:ln/>
        </p:spPr>
        <p:txBody>
          <a:bodyPr/>
          <a:lstStyle>
            <a:lvl1pPr>
              <a:defRPr/>
            </a:lvl1pPr>
          </a:lstStyle>
          <a:p>
            <a:pPr>
              <a:defRPr/>
            </a:pPr>
            <a:endParaRPr lang="en-GB">
              <a:solidFill>
                <a:srgbClr val="676767"/>
              </a:solidFill>
            </a:endParaRPr>
          </a:p>
        </p:txBody>
      </p:sp>
    </p:spTree>
    <p:extLst>
      <p:ext uri="{BB962C8B-B14F-4D97-AF65-F5344CB8AC3E}">
        <p14:creationId xmlns:p14="http://schemas.microsoft.com/office/powerpoint/2010/main" val="2491608577"/>
      </p:ext>
    </p:extLst>
  </p:cSld>
  <p:clrMapOvr>
    <a:masterClrMapping/>
  </p:clrMapOvr>
  <p:transition>
    <p:wip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66725" y="1628775"/>
            <a:ext cx="4027488"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6613" y="1628775"/>
            <a:ext cx="4029075"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GB">
              <a:solidFill>
                <a:srgbClr val="676767"/>
              </a:solidFill>
            </a:endParaRPr>
          </a:p>
        </p:txBody>
      </p:sp>
    </p:spTree>
    <p:extLst>
      <p:ext uri="{BB962C8B-B14F-4D97-AF65-F5344CB8AC3E}">
        <p14:creationId xmlns:p14="http://schemas.microsoft.com/office/powerpoint/2010/main" val="2650896611"/>
      </p:ext>
    </p:extLst>
  </p:cSld>
  <p:clrMapOvr>
    <a:masterClrMapping/>
  </p:clrMapOvr>
  <p:transition>
    <p:wip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GB">
              <a:solidFill>
                <a:srgbClr val="676767"/>
              </a:solidFill>
            </a:endParaRPr>
          </a:p>
        </p:txBody>
      </p:sp>
    </p:spTree>
    <p:extLst>
      <p:ext uri="{BB962C8B-B14F-4D97-AF65-F5344CB8AC3E}">
        <p14:creationId xmlns:p14="http://schemas.microsoft.com/office/powerpoint/2010/main" val="4003481202"/>
      </p:ext>
    </p:extLst>
  </p:cSld>
  <p:clrMapOvr>
    <a:masterClrMapping/>
  </p:clrMapOvr>
  <p:transition>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GB">
              <a:solidFill>
                <a:srgbClr val="676767"/>
              </a:solidFill>
            </a:endParaRPr>
          </a:p>
        </p:txBody>
      </p:sp>
    </p:spTree>
    <p:extLst>
      <p:ext uri="{BB962C8B-B14F-4D97-AF65-F5344CB8AC3E}">
        <p14:creationId xmlns:p14="http://schemas.microsoft.com/office/powerpoint/2010/main" val="4220870902"/>
      </p:ext>
    </p:extLst>
  </p:cSld>
  <p:clrMapOvr>
    <a:masterClrMapping/>
  </p:clrMapOvr>
  <p:transition>
    <p:wip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GB">
              <a:solidFill>
                <a:srgbClr val="676767"/>
              </a:solidFill>
            </a:endParaRPr>
          </a:p>
        </p:txBody>
      </p:sp>
    </p:spTree>
    <p:extLst>
      <p:ext uri="{BB962C8B-B14F-4D97-AF65-F5344CB8AC3E}">
        <p14:creationId xmlns:p14="http://schemas.microsoft.com/office/powerpoint/2010/main" val="2496715689"/>
      </p:ext>
    </p:extLst>
  </p:cSld>
  <p:clrMapOvr>
    <a:masterClrMapping/>
  </p:clrMapOvr>
  <p:transition>
    <p:wip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en-GB">
              <a:solidFill>
                <a:srgbClr val="676767"/>
              </a:solidFill>
            </a:endParaRPr>
          </a:p>
        </p:txBody>
      </p:sp>
    </p:spTree>
    <p:extLst>
      <p:ext uri="{BB962C8B-B14F-4D97-AF65-F5344CB8AC3E}">
        <p14:creationId xmlns:p14="http://schemas.microsoft.com/office/powerpoint/2010/main" val="2662203974"/>
      </p:ext>
    </p:extLst>
  </p:cSld>
  <p:clrMapOvr>
    <a:masterClrMapping/>
  </p:clrMapOvr>
  <p:transition>
    <p:wip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en-US"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en-GB">
              <a:solidFill>
                <a:srgbClr val="676767"/>
              </a:solidFill>
            </a:endParaRPr>
          </a:p>
        </p:txBody>
      </p:sp>
    </p:spTree>
    <p:extLst>
      <p:ext uri="{BB962C8B-B14F-4D97-AF65-F5344CB8AC3E}">
        <p14:creationId xmlns:p14="http://schemas.microsoft.com/office/powerpoint/2010/main" val="1339669176"/>
      </p:ext>
    </p:extLst>
  </p:cSld>
  <p:clrMapOvr>
    <a:masterClrMapping/>
  </p:clrMapOvr>
  <p:transition>
    <p:wip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GB">
              <a:solidFill>
                <a:srgbClr val="676767"/>
              </a:solidFill>
            </a:endParaRPr>
          </a:p>
        </p:txBody>
      </p:sp>
    </p:spTree>
    <p:extLst>
      <p:ext uri="{BB962C8B-B14F-4D97-AF65-F5344CB8AC3E}">
        <p14:creationId xmlns:p14="http://schemas.microsoft.com/office/powerpoint/2010/main" val="1465144269"/>
      </p:ext>
    </p:extLst>
  </p:cSld>
  <p:clrMapOvr>
    <a:masterClrMapping/>
  </p:clrMapOvr>
  <p:transition>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4638" y="349250"/>
            <a:ext cx="2051050" cy="5815013"/>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66725" y="349250"/>
            <a:ext cx="6005513" cy="5815013"/>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GB">
              <a:solidFill>
                <a:srgbClr val="676767"/>
              </a:solidFill>
            </a:endParaRPr>
          </a:p>
        </p:txBody>
      </p:sp>
    </p:spTree>
    <p:extLst>
      <p:ext uri="{BB962C8B-B14F-4D97-AF65-F5344CB8AC3E}">
        <p14:creationId xmlns:p14="http://schemas.microsoft.com/office/powerpoint/2010/main" val="3819322282"/>
      </p:ext>
    </p:extLst>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aphicFrame>
        <p:nvGraphicFramePr>
          <p:cNvPr id="7" name="Object 80"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8525" name="think-cell Slide" r:id="rId33" imgW="360" imgH="360" progId="">
                  <p:embed/>
                </p:oleObj>
              </mc:Choice>
              <mc:Fallback>
                <p:oleObj name="think-cell Slide" r:id="rId33" imgW="360" imgH="360" progId="">
                  <p:embed/>
                  <p:pic>
                    <p:nvPicPr>
                      <p:cNvPr id="0" name="Picture 357"/>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2" descr="bayer_hg"/>
          <p:cNvPicPr>
            <a:picLocks noChangeAspect="1" noChangeArrowheads="1"/>
          </p:cNvPicPr>
          <p:nvPr>
            <p:custDataLst>
              <p:tags r:id="rId3"/>
            </p:custDataLst>
          </p:nvPr>
        </p:nvPicPr>
        <p:blipFill>
          <a:blip r:embed="rId35" cstate="print">
            <a:extLst>
              <a:ext uri="{28A0092B-C50C-407E-A947-70E740481C1C}">
                <a14:useLocalDpi xmlns:a14="http://schemas.microsoft.com/office/drawing/2010/main" val="0"/>
              </a:ext>
            </a:extLst>
          </a:blip>
          <a:srcRect/>
          <a:stretch>
            <a:fillRect/>
          </a:stretch>
        </p:blipFill>
        <p:spPr bwMode="gray">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BCS_Logo_Blk_100917"/>
          <p:cNvPicPr>
            <a:picLocks noChangeAspect="1" noChangeArrowheads="1"/>
          </p:cNvPicPr>
          <p:nvPr>
            <p:custDataLst>
              <p:tags r:id="rId4"/>
            </p:custDataLst>
          </p:nvPr>
        </p:nvPicPr>
        <p:blipFill>
          <a:blip r:embed="rId36" cstate="print">
            <a:extLst>
              <a:ext uri="{28A0092B-C50C-407E-A947-70E740481C1C}">
                <a14:useLocalDpi xmlns:a14="http://schemas.microsoft.com/office/drawing/2010/main" val="0"/>
              </a:ext>
            </a:extLst>
          </a:blip>
          <a:srcRect l="21547" t="-2051" b="8717"/>
          <a:stretch>
            <a:fillRect/>
          </a:stretch>
        </p:blipFill>
        <p:spPr bwMode="gray">
          <a:xfrm>
            <a:off x="7324725" y="6453188"/>
            <a:ext cx="13525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McK Slide Elements"/>
          <p:cNvGrpSpPr>
            <a:grpSpLocks/>
          </p:cNvGrpSpPr>
          <p:nvPr userDrawn="1"/>
        </p:nvGrpSpPr>
        <p:grpSpPr bwMode="auto">
          <a:xfrm>
            <a:off x="455613" y="5995988"/>
            <a:ext cx="8515350" cy="352425"/>
            <a:chOff x="287" y="3777"/>
            <a:chExt cx="5364" cy="222"/>
          </a:xfrm>
        </p:grpSpPr>
        <p:sp>
          <p:nvSpPr>
            <p:cNvPr id="11" name="McK 4. Footnote" hidden="1"/>
            <p:cNvSpPr txBox="1">
              <a:spLocks noChangeArrowheads="1"/>
            </p:cNvSpPr>
            <p:nvPr userDrawn="1"/>
          </p:nvSpPr>
          <p:spPr bwMode="gray">
            <a:xfrm>
              <a:off x="287" y="3777"/>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algn="l" defTabSz="895350">
                <a:defRPr>
                  <a:solidFill>
                    <a:schemeClr val="tx1"/>
                  </a:solidFill>
                  <a:latin typeface="Arial" pitchFamily="34" charset="0"/>
                </a:defRPr>
              </a:lvl1pPr>
              <a:lvl2pPr marL="1031875" algn="l" defTabSz="895350">
                <a:defRPr>
                  <a:solidFill>
                    <a:schemeClr val="tx1"/>
                  </a:solidFill>
                  <a:latin typeface="Arial" pitchFamily="34" charset="0"/>
                </a:defRPr>
              </a:lvl2pPr>
              <a:lvl3pPr marL="1217613" algn="l" defTabSz="895350">
                <a:defRPr>
                  <a:solidFill>
                    <a:schemeClr val="tx1"/>
                  </a:solidFill>
                  <a:latin typeface="Arial" pitchFamily="34" charset="0"/>
                </a:defRPr>
              </a:lvl3pPr>
              <a:lvl4pPr marL="1404938"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000" smtClean="0">
                  <a:solidFill>
                    <a:srgbClr val="002864"/>
                  </a:solidFill>
                  <a:ea typeface="SimSun" pitchFamily="2" charset="-122"/>
                  <a:cs typeface="Arial" pitchFamily="34" charset="0"/>
                </a:rPr>
                <a:t>1 Footnote</a:t>
              </a:r>
            </a:p>
          </p:txBody>
        </p:sp>
        <p:sp>
          <p:nvSpPr>
            <p:cNvPr id="12" name="McK 5. Source" hidden="1"/>
            <p:cNvSpPr>
              <a:spLocks noChangeArrowheads="1"/>
            </p:cNvSpPr>
            <p:nvPr userDrawn="1"/>
          </p:nvSpPr>
          <p:spPr bwMode="gray">
            <a:xfrm>
              <a:off x="287" y="3903"/>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495300" indent="-495300" algn="l" defTabSz="895350">
                <a:buClr>
                  <a:srgbClr val="6BC200"/>
                </a:buClr>
                <a:tabLst>
                  <a:tab pos="487363" algn="l"/>
                </a:tabLst>
              </a:pPr>
              <a:r>
                <a:rPr lang="en-US" altLang="zh-CN" sz="1000" smtClean="0">
                  <a:solidFill>
                    <a:srgbClr val="002864"/>
                  </a:solidFill>
                  <a:ea typeface="SimSun" pitchFamily="2" charset="-122"/>
                </a:rPr>
                <a:t>Source:	Source</a:t>
              </a:r>
            </a:p>
          </p:txBody>
        </p:sp>
      </p:grpSp>
      <p:sp>
        <p:nvSpPr>
          <p:cNvPr id="13" name="McK 3. Unit of measure" hidden="1"/>
          <p:cNvSpPr txBox="1">
            <a:spLocks noChangeArrowheads="1"/>
          </p:cNvSpPr>
          <p:nvPr>
            <p:custDataLst>
              <p:tags r:id="rId5"/>
            </p:custDataLst>
          </p:nvPr>
        </p:nvSpPr>
        <p:spPr bwMode="gray">
          <a:xfrm>
            <a:off x="455613" y="1417638"/>
            <a:ext cx="85153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95350">
              <a:defRPr>
                <a:solidFill>
                  <a:schemeClr val="tx1"/>
                </a:solidFill>
                <a:latin typeface="Arial" pitchFamily="34" charset="0"/>
              </a:defRPr>
            </a:lvl1pPr>
            <a:lvl2pPr marL="447675" algn="l" defTabSz="895350">
              <a:defRPr>
                <a:solidFill>
                  <a:schemeClr val="tx1"/>
                </a:solidFill>
                <a:latin typeface="Arial" pitchFamily="34" charset="0"/>
              </a:defRPr>
            </a:lvl2pPr>
            <a:lvl3pPr marL="895350" algn="l" defTabSz="895350">
              <a:defRPr>
                <a:solidFill>
                  <a:schemeClr val="tx1"/>
                </a:solidFill>
                <a:latin typeface="Arial" pitchFamily="34" charset="0"/>
              </a:defRPr>
            </a:lvl3pPr>
            <a:lvl4pPr marL="1344613"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400" smtClean="0">
                <a:solidFill>
                  <a:srgbClr val="002864"/>
                </a:solidFill>
                <a:ea typeface="SimSun" pitchFamily="2" charset="-122"/>
                <a:cs typeface="Arial" pitchFamily="34" charset="0"/>
              </a:rPr>
              <a:t>Subtitle or Unit of measure, when both Unit of measure goes into 2nd line</a:t>
            </a:r>
          </a:p>
        </p:txBody>
      </p:sp>
      <p:sp>
        <p:nvSpPr>
          <p:cNvPr id="14" name="McK 1. On-page tracker" hidden="1"/>
          <p:cNvSpPr>
            <a:spLocks noChangeArrowheads="1"/>
          </p:cNvSpPr>
          <p:nvPr>
            <p:custDataLst>
              <p:tags r:id="rId6"/>
            </p:custDataLst>
          </p:nvPr>
        </p:nvSpPr>
        <p:spPr bwMode="gray">
          <a:xfrm>
            <a:off x="455613" y="58738"/>
            <a:ext cx="8509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400" smtClean="0">
                <a:solidFill>
                  <a:srgbClr val="808080"/>
                </a:solidFill>
                <a:cs typeface="+mn-cs"/>
              </a:rPr>
              <a:t>TRACKER</a:t>
            </a:r>
          </a:p>
        </p:txBody>
      </p:sp>
      <p:grpSp>
        <p:nvGrpSpPr>
          <p:cNvPr id="15" name="ACET" hidden="1"/>
          <p:cNvGrpSpPr>
            <a:grpSpLocks/>
          </p:cNvGrpSpPr>
          <p:nvPr>
            <p:custDataLst>
              <p:tags r:id="rId7"/>
            </p:custDataLst>
          </p:nvPr>
        </p:nvGrpSpPr>
        <p:grpSpPr bwMode="auto">
          <a:xfrm>
            <a:off x="2347913" y="2006600"/>
            <a:ext cx="4264025" cy="508000"/>
            <a:chOff x="915" y="710"/>
            <a:chExt cx="2686" cy="320"/>
          </a:xfrm>
        </p:grpSpPr>
        <p:cxnSp>
          <p:nvCxnSpPr>
            <p:cNvPr id="16" name="AutoShape 16" hidden="1"/>
            <p:cNvCxnSpPr>
              <a:cxnSpLocks noChangeShapeType="1"/>
            </p:cNvCxnSpPr>
            <p:nvPr/>
          </p:nvCxnSpPr>
          <p:spPr bwMode="gray">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17" hidden="1"/>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algn="l">
                <a:buClr>
                  <a:srgbClr val="6BC200"/>
                </a:buClr>
              </a:pPr>
              <a:r>
                <a:rPr lang="en-US" sz="1600" b="1" smtClean="0">
                  <a:solidFill>
                    <a:srgbClr val="002864"/>
                  </a:solidFill>
                  <a:cs typeface="+mn-cs"/>
                </a:rPr>
                <a:t>Title</a:t>
              </a:r>
            </a:p>
            <a:p>
              <a:pPr algn="l">
                <a:buClr>
                  <a:srgbClr val="6BC200"/>
                </a:buClr>
              </a:pPr>
              <a:r>
                <a:rPr lang="en-US" sz="1600" smtClean="0">
                  <a:solidFill>
                    <a:srgbClr val="002864"/>
                  </a:solidFill>
                  <a:cs typeface="+mn-cs"/>
                </a:rPr>
                <a:t>Unit of measure</a:t>
              </a:r>
            </a:p>
          </p:txBody>
        </p:sp>
      </p:grpSp>
      <p:grpSp>
        <p:nvGrpSpPr>
          <p:cNvPr id="18" name="LegendBoxes" hidden="1"/>
          <p:cNvGrpSpPr>
            <a:grpSpLocks/>
          </p:cNvGrpSpPr>
          <p:nvPr>
            <p:custDataLst>
              <p:tags r:id="rId8"/>
            </p:custDataLst>
          </p:nvPr>
        </p:nvGrpSpPr>
        <p:grpSpPr bwMode="auto">
          <a:xfrm>
            <a:off x="8086725" y="1450975"/>
            <a:ext cx="842963" cy="976313"/>
            <a:chOff x="3394" y="519"/>
            <a:chExt cx="531" cy="615"/>
          </a:xfrm>
        </p:grpSpPr>
        <p:sp>
          <p:nvSpPr>
            <p:cNvPr id="19" name="LegendRectangle1" hidden="1"/>
            <p:cNvSpPr>
              <a:spLocks noChangeArrowheads="1"/>
            </p:cNvSpPr>
            <p:nvPr userDrawn="1"/>
          </p:nvSpPr>
          <p:spPr bwMode="gray">
            <a:xfrm>
              <a:off x="3394" y="526"/>
              <a:ext cx="104" cy="10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20" name="LegendRectangle2" hidden="1"/>
            <p:cNvSpPr>
              <a:spLocks noChangeArrowheads="1"/>
            </p:cNvSpPr>
            <p:nvPr userDrawn="1"/>
          </p:nvSpPr>
          <p:spPr bwMode="gray">
            <a:xfrm>
              <a:off x="3394" y="693"/>
              <a:ext cx="104" cy="101"/>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21" name="LegendRectangle3" hidden="1"/>
            <p:cNvSpPr>
              <a:spLocks noChangeArrowheads="1"/>
            </p:cNvSpPr>
            <p:nvPr userDrawn="1"/>
          </p:nvSpPr>
          <p:spPr bwMode="gray">
            <a:xfrm>
              <a:off x="3394" y="860"/>
              <a:ext cx="104" cy="101"/>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22" name="LegendRectangle4" hidden="1"/>
            <p:cNvSpPr>
              <a:spLocks noChangeArrowheads="1"/>
            </p:cNvSpPr>
            <p:nvPr userDrawn="1"/>
          </p:nvSpPr>
          <p:spPr bwMode="gray">
            <a:xfrm>
              <a:off x="3394" y="1027"/>
              <a:ext cx="104" cy="101"/>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23" name="Legend1" hidden="1"/>
            <p:cNvSpPr>
              <a:spLocks noChangeArrowheads="1"/>
            </p:cNvSpPr>
            <p:nvPr userDrawn="1"/>
          </p:nvSpPr>
          <p:spPr bwMode="gray">
            <a:xfrm>
              <a:off x="3554" y="5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24" name="Legend2" hidden="1"/>
            <p:cNvSpPr>
              <a:spLocks noChangeArrowheads="1"/>
            </p:cNvSpPr>
            <p:nvPr userDrawn="1"/>
          </p:nvSpPr>
          <p:spPr bwMode="gray">
            <a:xfrm>
              <a:off x="3554" y="6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25" name="Legend3" hidden="1"/>
            <p:cNvSpPr>
              <a:spLocks noChangeArrowheads="1"/>
            </p:cNvSpPr>
            <p:nvPr userDrawn="1"/>
          </p:nvSpPr>
          <p:spPr bwMode="gray">
            <a:xfrm>
              <a:off x="3554" y="84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26" name="Legend4" hidden="1"/>
            <p:cNvSpPr>
              <a:spLocks noChangeArrowheads="1"/>
            </p:cNvSpPr>
            <p:nvPr userDrawn="1"/>
          </p:nvSpPr>
          <p:spPr bwMode="gray">
            <a:xfrm>
              <a:off x="3554" y="10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grpSp>
      <p:grpSp>
        <p:nvGrpSpPr>
          <p:cNvPr id="27" name="LegendLines" hidden="1"/>
          <p:cNvGrpSpPr>
            <a:grpSpLocks/>
          </p:cNvGrpSpPr>
          <p:nvPr>
            <p:custDataLst>
              <p:tags r:id="rId9"/>
            </p:custDataLst>
          </p:nvPr>
        </p:nvGrpSpPr>
        <p:grpSpPr bwMode="auto">
          <a:xfrm>
            <a:off x="7769225" y="1450975"/>
            <a:ext cx="1160463" cy="706438"/>
            <a:chOff x="2411" y="2750"/>
            <a:chExt cx="731" cy="445"/>
          </a:xfrm>
        </p:grpSpPr>
        <p:sp>
          <p:nvSpPr>
            <p:cNvPr id="28" name="LineLegend1" hidden="1"/>
            <p:cNvSpPr>
              <a:spLocks noChangeShapeType="1"/>
            </p:cNvSpPr>
            <p:nvPr/>
          </p:nvSpPr>
          <p:spPr bwMode="gray">
            <a:xfrm>
              <a:off x="2411" y="2807"/>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9" name="LineLegend2" hidden="1"/>
            <p:cNvSpPr>
              <a:spLocks noChangeShapeType="1"/>
            </p:cNvSpPr>
            <p:nvPr/>
          </p:nvSpPr>
          <p:spPr bwMode="gray">
            <a:xfrm>
              <a:off x="2411" y="2972"/>
              <a:ext cx="288"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30" name="LineLegend3" hidden="1"/>
            <p:cNvSpPr>
              <a:spLocks noChangeShapeType="1"/>
            </p:cNvSpPr>
            <p:nvPr/>
          </p:nvSpPr>
          <p:spPr bwMode="gray">
            <a:xfrm>
              <a:off x="2411" y="3137"/>
              <a:ext cx="288"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31" name="Legend1" hidden="1"/>
            <p:cNvSpPr>
              <a:spLocks noChangeArrowheads="1"/>
            </p:cNvSpPr>
            <p:nvPr userDrawn="1"/>
          </p:nvSpPr>
          <p:spPr bwMode="gray">
            <a:xfrm>
              <a:off x="2771" y="275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32" name="Legend2" hidden="1"/>
            <p:cNvSpPr>
              <a:spLocks noChangeArrowheads="1"/>
            </p:cNvSpPr>
            <p:nvPr userDrawn="1"/>
          </p:nvSpPr>
          <p:spPr bwMode="gray">
            <a:xfrm>
              <a:off x="2771" y="2915"/>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33" name="Legend3" hidden="1"/>
            <p:cNvSpPr>
              <a:spLocks noChangeArrowheads="1"/>
            </p:cNvSpPr>
            <p:nvPr userDrawn="1"/>
          </p:nvSpPr>
          <p:spPr bwMode="gray">
            <a:xfrm>
              <a:off x="2771" y="308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grpSp>
      <p:grpSp>
        <p:nvGrpSpPr>
          <p:cNvPr id="34" name="Sticker" hidden="1"/>
          <p:cNvGrpSpPr>
            <a:grpSpLocks/>
          </p:cNvGrpSpPr>
          <p:nvPr>
            <p:custDataLst>
              <p:tags r:id="rId10"/>
            </p:custDataLst>
          </p:nvPr>
        </p:nvGrpSpPr>
        <p:grpSpPr bwMode="auto">
          <a:xfrm>
            <a:off x="7835900" y="1450975"/>
            <a:ext cx="1093788" cy="209550"/>
            <a:chOff x="4817" y="376"/>
            <a:chExt cx="689" cy="132"/>
          </a:xfrm>
        </p:grpSpPr>
        <p:cxnSp>
          <p:nvCxnSpPr>
            <p:cNvPr id="35" name="AutoShape 59" hidden="1"/>
            <p:cNvCxnSpPr>
              <a:cxnSpLocks noChangeShapeType="1"/>
            </p:cNvCxnSpPr>
            <p:nvPr userDrawn="1"/>
          </p:nvCxnSpPr>
          <p:spPr bwMode="gray">
            <a:xfrm>
              <a:off x="4817" y="508"/>
              <a:ext cx="689" cy="0"/>
            </a:xfrm>
            <a:prstGeom prst="straightConnector1">
              <a:avLst/>
            </a:prstGeom>
            <a:noFill/>
            <a:ln w="254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6" name="AutoShape 60" hidden="1"/>
            <p:cNvSpPr>
              <a:spLocks noChangeArrowheads="1"/>
            </p:cNvSpPr>
            <p:nvPr userDrawn="1"/>
          </p:nvSpPr>
          <p:spPr bwMode="gray">
            <a:xfrm>
              <a:off x="4817" y="376"/>
              <a:ext cx="689" cy="13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6BC200"/>
                </a:buClr>
              </a:pPr>
              <a:r>
                <a:rPr lang="en-US" sz="1200" smtClean="0">
                  <a:solidFill>
                    <a:srgbClr val="808080"/>
                  </a:solidFill>
                  <a:cs typeface="+mn-cs"/>
                </a:rPr>
                <a:t>ILLUSTRATIVE</a:t>
              </a:r>
            </a:p>
          </p:txBody>
        </p:sp>
        <p:cxnSp>
          <p:nvCxnSpPr>
            <p:cNvPr id="37" name="AutoShape 61" hidden="1"/>
            <p:cNvCxnSpPr>
              <a:cxnSpLocks noChangeShapeType="1"/>
            </p:cNvCxnSpPr>
            <p:nvPr userDrawn="1"/>
          </p:nvCxnSpPr>
          <p:spPr bwMode="gray">
            <a:xfrm>
              <a:off x="4817" y="376"/>
              <a:ext cx="0" cy="13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38" name="LegendMoons" hidden="1"/>
          <p:cNvGrpSpPr>
            <a:grpSpLocks/>
          </p:cNvGrpSpPr>
          <p:nvPr>
            <p:custDataLst>
              <p:tags r:id="rId11"/>
            </p:custDataLst>
          </p:nvPr>
        </p:nvGrpSpPr>
        <p:grpSpPr bwMode="auto">
          <a:xfrm>
            <a:off x="8070850" y="1450975"/>
            <a:ext cx="858838" cy="1233488"/>
            <a:chOff x="4244" y="2554"/>
            <a:chExt cx="541" cy="777"/>
          </a:xfrm>
        </p:grpSpPr>
        <p:grpSp>
          <p:nvGrpSpPr>
            <p:cNvPr id="39" name="MoonLegend2" hidden="1"/>
            <p:cNvGrpSpPr>
              <a:grpSpLocks noChangeAspect="1"/>
            </p:cNvGrpSpPr>
            <p:nvPr>
              <p:custDataLst>
                <p:tags r:id="rId17"/>
              </p:custDataLst>
            </p:nvPr>
          </p:nvGrpSpPr>
          <p:grpSpPr bwMode="auto">
            <a:xfrm>
              <a:off x="4244" y="2720"/>
              <a:ext cx="112" cy="112"/>
              <a:chOff x="1694" y="2044"/>
              <a:chExt cx="160" cy="160"/>
            </a:xfrm>
          </p:grpSpPr>
          <p:sp>
            <p:nvSpPr>
              <p:cNvPr id="57" name="Oval 42" hidden="1"/>
              <p:cNvSpPr>
                <a:spLocks noChangeAspect="1" noChangeArrowheads="1"/>
              </p:cNvSpPr>
              <p:nvPr>
                <p:custDataLst>
                  <p:tags r:id="rId30"/>
                </p:custDataLst>
              </p:nvPr>
            </p:nvSpPr>
            <p:spPr bwMode="gray">
              <a:xfrm>
                <a:off x="1694" y="2044"/>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8" name="Arc 43" hidden="1"/>
              <p:cNvSpPr>
                <a:spLocks noChangeAspect="1"/>
              </p:cNvSpPr>
              <p:nvPr>
                <p:custDataLst>
                  <p:tags r:id="rId31"/>
                </p:custDataLst>
              </p:nvPr>
            </p:nvSpPr>
            <p:spPr bwMode="gray">
              <a:xfrm>
                <a:off x="1774" y="2044"/>
                <a:ext cx="80" cy="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40" name="MoonLegend3" hidden="1"/>
            <p:cNvGrpSpPr>
              <a:grpSpLocks noChangeAspect="1"/>
            </p:cNvGrpSpPr>
            <p:nvPr>
              <p:custDataLst>
                <p:tags r:id="rId18"/>
              </p:custDataLst>
            </p:nvPr>
          </p:nvGrpSpPr>
          <p:grpSpPr bwMode="auto">
            <a:xfrm>
              <a:off x="4244" y="2885"/>
              <a:ext cx="112" cy="112"/>
              <a:chOff x="4495" y="897"/>
              <a:chExt cx="160" cy="160"/>
            </a:xfrm>
          </p:grpSpPr>
          <p:sp>
            <p:nvSpPr>
              <p:cNvPr id="55" name="Oval 45" hidden="1"/>
              <p:cNvSpPr>
                <a:spLocks noChangeAspect="1" noChangeArrowheads="1"/>
              </p:cNvSpPr>
              <p:nvPr>
                <p:custDataLst>
                  <p:tags r:id="rId28"/>
                </p:custDataLst>
              </p:nvPr>
            </p:nvSpPr>
            <p:spPr bwMode="gray">
              <a:xfrm>
                <a:off x="4495" y="897"/>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6" name="Arc 46" hidden="1"/>
              <p:cNvSpPr>
                <a:spLocks noChangeAspect="1"/>
              </p:cNvSpPr>
              <p:nvPr>
                <p:custDataLst>
                  <p:tags r:id="rId29"/>
                </p:custDataLst>
              </p:nvPr>
            </p:nvSpPr>
            <p:spPr bwMode="gray">
              <a:xfrm>
                <a:off x="4575" y="897"/>
                <a:ext cx="80" cy="160"/>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41" name="MoonLegend4" hidden="1"/>
            <p:cNvGrpSpPr>
              <a:grpSpLocks noChangeAspect="1"/>
            </p:cNvGrpSpPr>
            <p:nvPr>
              <p:custDataLst>
                <p:tags r:id="rId19"/>
              </p:custDataLst>
            </p:nvPr>
          </p:nvGrpSpPr>
          <p:grpSpPr bwMode="auto">
            <a:xfrm>
              <a:off x="4244" y="3052"/>
              <a:ext cx="112" cy="112"/>
              <a:chOff x="4495" y="1198"/>
              <a:chExt cx="160" cy="160"/>
            </a:xfrm>
          </p:grpSpPr>
          <p:sp>
            <p:nvSpPr>
              <p:cNvPr id="53" name="Oval 48" hidden="1"/>
              <p:cNvSpPr>
                <a:spLocks noChangeAspect="1" noChangeArrowheads="1"/>
              </p:cNvSpPr>
              <p:nvPr>
                <p:custDataLst>
                  <p:tags r:id="rId26"/>
                </p:custDataLst>
              </p:nvPr>
            </p:nvSpPr>
            <p:spPr bwMode="gray">
              <a:xfrm>
                <a:off x="4495" y="1198"/>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4" name="Arc 49" hidden="1"/>
              <p:cNvSpPr>
                <a:spLocks noChangeAspect="1"/>
              </p:cNvSpPr>
              <p:nvPr>
                <p:custDataLst>
                  <p:tags r:id="rId27"/>
                </p:custDataLst>
              </p:nvPr>
            </p:nvSpPr>
            <p:spPr bwMode="gray">
              <a:xfrm>
                <a:off x="4495" y="1198"/>
                <a:ext cx="160" cy="16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sp>
          <p:nvSpPr>
            <p:cNvPr id="42" name="Legend1" hidden="1"/>
            <p:cNvSpPr>
              <a:spLocks noChangeArrowheads="1"/>
            </p:cNvSpPr>
            <p:nvPr/>
          </p:nvSpPr>
          <p:spPr bwMode="gray">
            <a:xfrm>
              <a:off x="4414" y="255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43" name="Legend2" hidden="1"/>
            <p:cNvSpPr>
              <a:spLocks noChangeArrowheads="1"/>
            </p:cNvSpPr>
            <p:nvPr/>
          </p:nvSpPr>
          <p:spPr bwMode="gray">
            <a:xfrm>
              <a:off x="4414" y="27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44" name="Legend3" hidden="1"/>
            <p:cNvSpPr>
              <a:spLocks noChangeArrowheads="1"/>
            </p:cNvSpPr>
            <p:nvPr/>
          </p:nvSpPr>
          <p:spPr bwMode="gray">
            <a:xfrm>
              <a:off x="4414" y="28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45" name="Legend4" hidden="1"/>
            <p:cNvSpPr>
              <a:spLocks noChangeArrowheads="1"/>
            </p:cNvSpPr>
            <p:nvPr/>
          </p:nvSpPr>
          <p:spPr bwMode="gray">
            <a:xfrm>
              <a:off x="4414" y="3051"/>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sp>
          <p:nvSpPr>
            <p:cNvPr id="46" name="Legend5" hidden="1"/>
            <p:cNvSpPr>
              <a:spLocks noChangeArrowheads="1"/>
            </p:cNvSpPr>
            <p:nvPr/>
          </p:nvSpPr>
          <p:spPr bwMode="gray">
            <a:xfrm>
              <a:off x="4414" y="3216"/>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Legend5</a:t>
              </a:r>
            </a:p>
          </p:txBody>
        </p:sp>
        <p:grpSp>
          <p:nvGrpSpPr>
            <p:cNvPr id="47" name="MoonLegend5" hidden="1"/>
            <p:cNvGrpSpPr>
              <a:grpSpLocks noChangeAspect="1"/>
            </p:cNvGrpSpPr>
            <p:nvPr userDrawn="1">
              <p:custDataLst>
                <p:tags r:id="rId20"/>
              </p:custDataLst>
            </p:nvPr>
          </p:nvGrpSpPr>
          <p:grpSpPr bwMode="auto">
            <a:xfrm>
              <a:off x="4244" y="3217"/>
              <a:ext cx="112" cy="112"/>
              <a:chOff x="4244" y="3217"/>
              <a:chExt cx="112" cy="112"/>
            </a:xfrm>
          </p:grpSpPr>
          <p:sp>
            <p:nvSpPr>
              <p:cNvPr id="51" name="Oval 64" hidden="1"/>
              <p:cNvSpPr>
                <a:spLocks noChangeAspect="1" noChangeArrowheads="1"/>
              </p:cNvSpPr>
              <p:nvPr userDrawn="1">
                <p:custDataLst>
                  <p:tags r:id="rId24"/>
                </p:custDataLst>
              </p:nvPr>
            </p:nvSpPr>
            <p:spPr bwMode="gray">
              <a:xfrm>
                <a:off x="4244" y="3217"/>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2" name="Oval 65" hidden="1"/>
              <p:cNvSpPr>
                <a:spLocks noChangeAspect="1" noChangeArrowheads="1"/>
              </p:cNvSpPr>
              <p:nvPr userDrawn="1">
                <p:custDataLst>
                  <p:tags r:id="rId25"/>
                </p:custDataLst>
              </p:nvPr>
            </p:nvSpPr>
            <p:spPr bwMode="gray">
              <a:xfrm>
                <a:off x="4244" y="3217"/>
                <a:ext cx="112" cy="112"/>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grpSp>
        <p:grpSp>
          <p:nvGrpSpPr>
            <p:cNvPr id="48" name="MoonLegend1" hidden="1"/>
            <p:cNvGrpSpPr>
              <a:grpSpLocks noChangeAspect="1"/>
            </p:cNvGrpSpPr>
            <p:nvPr userDrawn="1">
              <p:custDataLst>
                <p:tags r:id="rId21"/>
              </p:custDataLst>
            </p:nvPr>
          </p:nvGrpSpPr>
          <p:grpSpPr bwMode="auto">
            <a:xfrm>
              <a:off x="4244" y="2556"/>
              <a:ext cx="112" cy="112"/>
              <a:chOff x="4244" y="2556"/>
              <a:chExt cx="112" cy="112"/>
            </a:xfrm>
          </p:grpSpPr>
          <p:sp>
            <p:nvSpPr>
              <p:cNvPr id="49" name="Oval 71" hidden="1"/>
              <p:cNvSpPr>
                <a:spLocks noChangeAspect="1" noChangeArrowheads="1"/>
              </p:cNvSpPr>
              <p:nvPr userDrawn="1">
                <p:custDataLst>
                  <p:tags r:id="rId22"/>
                </p:custDataLst>
              </p:nvPr>
            </p:nvSpPr>
            <p:spPr bwMode="gray">
              <a:xfrm>
                <a:off x="4244" y="2556"/>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0" name="Arc 72" hidden="1"/>
              <p:cNvSpPr>
                <a:spLocks noChangeAspect="1"/>
              </p:cNvSpPr>
              <p:nvPr userDrawn="1">
                <p:custDataLst>
                  <p:tags r:id="rId23"/>
                </p:custDataLst>
              </p:nvPr>
            </p:nvSpPr>
            <p:spPr bwMode="gray">
              <a:xfrm>
                <a:off x="4244" y="2556"/>
                <a:ext cx="112" cy="112"/>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path>
                  <a:path w="43200" h="43200" stroke="0" extrusionOk="0">
                    <a:moveTo>
                      <a:pt x="21599" y="0"/>
                    </a:move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sp>
        <p:nvSpPr>
          <p:cNvPr id="59" name="Rectangle 10"/>
          <p:cNvSpPr>
            <a:spLocks noChangeArrowheads="1"/>
          </p:cNvSpPr>
          <p:nvPr>
            <p:custDataLst>
              <p:tags r:id="rId12"/>
            </p:custDataLst>
          </p:nvPr>
        </p:nvSpPr>
        <p:spPr bwMode="gray">
          <a:xfrm>
            <a:off x="9010650" y="4125913"/>
            <a:ext cx="133350" cy="700087"/>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60" name="Rectangle 11"/>
          <p:cNvSpPr>
            <a:spLocks noChangeArrowheads="1"/>
          </p:cNvSpPr>
          <p:nvPr>
            <p:custDataLst>
              <p:tags r:id="rId13"/>
            </p:custDataLst>
          </p:nvPr>
        </p:nvSpPr>
        <p:spPr bwMode="gray">
          <a:xfrm>
            <a:off x="9010650" y="4818063"/>
            <a:ext cx="133350" cy="698500"/>
          </a:xfrm>
          <a:prstGeom prst="rect">
            <a:avLst/>
          </a:prstGeom>
          <a:solidFill>
            <a:srgbClr val="0090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61" name="Working Draft" hidden="1"/>
          <p:cNvSpPr txBox="1">
            <a:spLocks noChangeArrowheads="1"/>
          </p:cNvSpPr>
          <p:nvPr>
            <p:custDataLst>
              <p:tags r:id="rId14"/>
            </p:custDataLst>
          </p:nvPr>
        </p:nvSpPr>
        <p:spPr bwMode="gray">
          <a:xfrm rot="5400000">
            <a:off x="8224044" y="2712244"/>
            <a:ext cx="1712913"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Working Draft - Last Modified 12.01.2012 19:10:56</a:t>
            </a:r>
            <a:endParaRPr lang="en-US" sz="1600" smtClean="0">
              <a:solidFill>
                <a:srgbClr val="002864"/>
              </a:solidFill>
              <a:cs typeface="+mn-cs"/>
            </a:endParaRPr>
          </a:p>
        </p:txBody>
      </p:sp>
      <p:sp>
        <p:nvSpPr>
          <p:cNvPr id="62" name="Printed" hidden="1"/>
          <p:cNvSpPr txBox="1">
            <a:spLocks noChangeArrowheads="1"/>
          </p:cNvSpPr>
          <p:nvPr>
            <p:custDataLst>
              <p:tags r:id="rId15"/>
            </p:custDataLst>
          </p:nvPr>
        </p:nvSpPr>
        <p:spPr bwMode="gray">
          <a:xfrm rot="5400000">
            <a:off x="8597107" y="4218781"/>
            <a:ext cx="966788"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Printed 12.01.2012 10:48:52</a:t>
            </a:r>
            <a:endParaRPr lang="en-US" sz="1600" smtClean="0">
              <a:solidFill>
                <a:srgbClr val="002864"/>
              </a:solidFill>
              <a:cs typeface="+mn-cs"/>
            </a:endParaRPr>
          </a:p>
        </p:txBody>
      </p:sp>
      <p:pic>
        <p:nvPicPr>
          <p:cNvPr id="63" name="Picture 860" descr="Bayer_Cross_RGB_100917"/>
          <p:cNvPicPr>
            <a:picLocks noChangeAspect="1" noChangeArrowheads="1"/>
          </p:cNvPicPr>
          <p:nvPr>
            <p:custDataLst>
              <p:tags r:id="rId16"/>
            </p:custDataLst>
          </p:nvPr>
        </p:nvPicPr>
        <p:blipFill>
          <a:blip r:embed="rId37" cstate="print">
            <a:extLst>
              <a:ext uri="{28A0092B-C50C-407E-A947-70E740481C1C}">
                <a14:useLocalDpi xmlns:a14="http://schemas.microsoft.com/office/drawing/2010/main" val="0"/>
              </a:ext>
            </a:extLst>
          </a:blip>
          <a:srcRect/>
          <a:stretch>
            <a:fillRect/>
          </a:stretch>
        </p:blipFill>
        <p:spPr bwMode="gray">
          <a:xfrm>
            <a:off x="7721600" y="250825"/>
            <a:ext cx="949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5" name="Foliennummernplatzhalter 1"/>
          <p:cNvSpPr>
            <a:spLocks noGrp="1"/>
          </p:cNvSpPr>
          <p:nvPr>
            <p:ph type="sldNum" sz="quarter" idx="10"/>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t>Page </a:t>
            </a:r>
            <a:fld id="{87F334AE-4EAC-4C2D-A638-92A76F09FCC4}" type="slidenum">
              <a:rPr lang="en-US" smtClean="0"/>
              <a:pPr/>
              <a:t>‹#›</a:t>
            </a:fld>
            <a:endParaRPr lang="en-US" dirty="0"/>
          </a:p>
        </p:txBody>
      </p:sp>
    </p:spTree>
    <p:extLst>
      <p:ext uri="{BB962C8B-B14F-4D97-AF65-F5344CB8AC3E}">
        <p14:creationId xmlns:p14="http://schemas.microsoft.com/office/powerpoint/2010/main" val="31860689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Object 80"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9549" name="think-cell Slide" r:id="rId33" imgW="360" imgH="360" progId="">
                  <p:embed/>
                </p:oleObj>
              </mc:Choice>
              <mc:Fallback>
                <p:oleObj name="think-cell Slide" r:id="rId33" imgW="360" imgH="360" progId="">
                  <p:embed/>
                  <p:pic>
                    <p:nvPicPr>
                      <p:cNvPr id="0" name="Picture 357"/>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2" descr="bayer_hg"/>
          <p:cNvPicPr>
            <a:picLocks noChangeAspect="1" noChangeArrowheads="1"/>
          </p:cNvPicPr>
          <p:nvPr>
            <p:custDataLst>
              <p:tags r:id="rId3"/>
            </p:custDataLst>
          </p:nvPr>
        </p:nvPicPr>
        <p:blipFill>
          <a:blip r:embed="rId35" cstate="print">
            <a:extLst>
              <a:ext uri="{28A0092B-C50C-407E-A947-70E740481C1C}">
                <a14:useLocalDpi xmlns:a14="http://schemas.microsoft.com/office/drawing/2010/main" val="0"/>
              </a:ext>
            </a:extLst>
          </a:blip>
          <a:srcRect/>
          <a:stretch>
            <a:fillRect/>
          </a:stretch>
        </p:blipFill>
        <p:spPr bwMode="gray">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BCS_Logo_Blk_100917"/>
          <p:cNvPicPr>
            <a:picLocks noChangeAspect="1" noChangeArrowheads="1"/>
          </p:cNvPicPr>
          <p:nvPr>
            <p:custDataLst>
              <p:tags r:id="rId4"/>
            </p:custDataLst>
          </p:nvPr>
        </p:nvPicPr>
        <p:blipFill>
          <a:blip r:embed="rId36" cstate="print">
            <a:extLst>
              <a:ext uri="{28A0092B-C50C-407E-A947-70E740481C1C}">
                <a14:useLocalDpi xmlns:a14="http://schemas.microsoft.com/office/drawing/2010/main" val="0"/>
              </a:ext>
            </a:extLst>
          </a:blip>
          <a:srcRect l="21547" t="-2051" b="8717"/>
          <a:stretch>
            <a:fillRect/>
          </a:stretch>
        </p:blipFill>
        <p:spPr bwMode="gray">
          <a:xfrm>
            <a:off x="7324725" y="6453188"/>
            <a:ext cx="13525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McK Slide Elements"/>
          <p:cNvGrpSpPr>
            <a:grpSpLocks/>
          </p:cNvGrpSpPr>
          <p:nvPr userDrawn="1"/>
        </p:nvGrpSpPr>
        <p:grpSpPr bwMode="auto">
          <a:xfrm>
            <a:off x="455613" y="5995988"/>
            <a:ext cx="8515350" cy="352425"/>
            <a:chOff x="287" y="3777"/>
            <a:chExt cx="5364" cy="222"/>
          </a:xfrm>
        </p:grpSpPr>
        <p:sp>
          <p:nvSpPr>
            <p:cNvPr id="7" name="McK 4. Footnote" hidden="1"/>
            <p:cNvSpPr txBox="1">
              <a:spLocks noChangeArrowheads="1"/>
            </p:cNvSpPr>
            <p:nvPr userDrawn="1"/>
          </p:nvSpPr>
          <p:spPr bwMode="gray">
            <a:xfrm>
              <a:off x="287" y="3777"/>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algn="l" defTabSz="895350">
                <a:defRPr>
                  <a:solidFill>
                    <a:schemeClr val="tx1"/>
                  </a:solidFill>
                  <a:latin typeface="Arial" pitchFamily="34" charset="0"/>
                </a:defRPr>
              </a:lvl1pPr>
              <a:lvl2pPr marL="1031875" algn="l" defTabSz="895350">
                <a:defRPr>
                  <a:solidFill>
                    <a:schemeClr val="tx1"/>
                  </a:solidFill>
                  <a:latin typeface="Arial" pitchFamily="34" charset="0"/>
                </a:defRPr>
              </a:lvl2pPr>
              <a:lvl3pPr marL="1217613" algn="l" defTabSz="895350">
                <a:defRPr>
                  <a:solidFill>
                    <a:schemeClr val="tx1"/>
                  </a:solidFill>
                  <a:latin typeface="Arial" pitchFamily="34" charset="0"/>
                </a:defRPr>
              </a:lvl3pPr>
              <a:lvl4pPr marL="1404938"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000" smtClean="0">
                  <a:solidFill>
                    <a:srgbClr val="002864"/>
                  </a:solidFill>
                  <a:ea typeface="SimSun" pitchFamily="2" charset="-122"/>
                  <a:cs typeface="Arial" pitchFamily="34" charset="0"/>
                </a:rPr>
                <a:t>1 Footnote</a:t>
              </a:r>
            </a:p>
          </p:txBody>
        </p:sp>
        <p:sp>
          <p:nvSpPr>
            <p:cNvPr id="8" name="McK 5. Source" hidden="1"/>
            <p:cNvSpPr>
              <a:spLocks noChangeArrowheads="1"/>
            </p:cNvSpPr>
            <p:nvPr userDrawn="1"/>
          </p:nvSpPr>
          <p:spPr bwMode="gray">
            <a:xfrm>
              <a:off x="287" y="3903"/>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495300" indent="-495300" algn="l" defTabSz="895350">
                <a:buClr>
                  <a:srgbClr val="6BC200"/>
                </a:buClr>
                <a:tabLst>
                  <a:tab pos="487363" algn="l"/>
                </a:tabLst>
              </a:pPr>
              <a:r>
                <a:rPr lang="en-US" altLang="zh-CN" sz="1000" smtClean="0">
                  <a:solidFill>
                    <a:srgbClr val="002864"/>
                  </a:solidFill>
                  <a:ea typeface="SimSun" pitchFamily="2" charset="-122"/>
                </a:rPr>
                <a:t>Source:	Source</a:t>
              </a:r>
            </a:p>
          </p:txBody>
        </p:sp>
      </p:grpSp>
      <p:sp>
        <p:nvSpPr>
          <p:cNvPr id="9" name="McK 3. Unit of measure" hidden="1"/>
          <p:cNvSpPr txBox="1">
            <a:spLocks noChangeArrowheads="1"/>
          </p:cNvSpPr>
          <p:nvPr>
            <p:custDataLst>
              <p:tags r:id="rId5"/>
            </p:custDataLst>
          </p:nvPr>
        </p:nvSpPr>
        <p:spPr bwMode="gray">
          <a:xfrm>
            <a:off x="455613" y="1417638"/>
            <a:ext cx="85153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95350">
              <a:defRPr>
                <a:solidFill>
                  <a:schemeClr val="tx1"/>
                </a:solidFill>
                <a:latin typeface="Arial" pitchFamily="34" charset="0"/>
              </a:defRPr>
            </a:lvl1pPr>
            <a:lvl2pPr marL="447675" algn="l" defTabSz="895350">
              <a:defRPr>
                <a:solidFill>
                  <a:schemeClr val="tx1"/>
                </a:solidFill>
                <a:latin typeface="Arial" pitchFamily="34" charset="0"/>
              </a:defRPr>
            </a:lvl2pPr>
            <a:lvl3pPr marL="895350" algn="l" defTabSz="895350">
              <a:defRPr>
                <a:solidFill>
                  <a:schemeClr val="tx1"/>
                </a:solidFill>
                <a:latin typeface="Arial" pitchFamily="34" charset="0"/>
              </a:defRPr>
            </a:lvl3pPr>
            <a:lvl4pPr marL="1344613"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400" smtClean="0">
                <a:solidFill>
                  <a:srgbClr val="002864"/>
                </a:solidFill>
                <a:ea typeface="SimSun" pitchFamily="2" charset="-122"/>
                <a:cs typeface="Arial" pitchFamily="34" charset="0"/>
              </a:rPr>
              <a:t>Subtitle or Unit of measure, when both Unit of measure goes into 2nd line</a:t>
            </a:r>
          </a:p>
        </p:txBody>
      </p:sp>
      <p:sp>
        <p:nvSpPr>
          <p:cNvPr id="10" name="McK 1. On-page tracker" hidden="1"/>
          <p:cNvSpPr>
            <a:spLocks noChangeArrowheads="1"/>
          </p:cNvSpPr>
          <p:nvPr>
            <p:custDataLst>
              <p:tags r:id="rId6"/>
            </p:custDataLst>
          </p:nvPr>
        </p:nvSpPr>
        <p:spPr bwMode="gray">
          <a:xfrm>
            <a:off x="455613" y="58738"/>
            <a:ext cx="8509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400" smtClean="0">
                <a:solidFill>
                  <a:srgbClr val="808080"/>
                </a:solidFill>
                <a:cs typeface="+mn-cs"/>
              </a:rPr>
              <a:t>TRACKER</a:t>
            </a:r>
          </a:p>
        </p:txBody>
      </p:sp>
      <p:grpSp>
        <p:nvGrpSpPr>
          <p:cNvPr id="11" name="ACET" hidden="1"/>
          <p:cNvGrpSpPr>
            <a:grpSpLocks/>
          </p:cNvGrpSpPr>
          <p:nvPr>
            <p:custDataLst>
              <p:tags r:id="rId7"/>
            </p:custDataLst>
          </p:nvPr>
        </p:nvGrpSpPr>
        <p:grpSpPr bwMode="auto">
          <a:xfrm>
            <a:off x="2347913" y="2006600"/>
            <a:ext cx="4264025" cy="508000"/>
            <a:chOff x="915" y="710"/>
            <a:chExt cx="2686" cy="320"/>
          </a:xfrm>
        </p:grpSpPr>
        <p:cxnSp>
          <p:nvCxnSpPr>
            <p:cNvPr id="12" name="AutoShape 16" hidden="1"/>
            <p:cNvCxnSpPr>
              <a:cxnSpLocks noChangeShapeType="1"/>
            </p:cNvCxnSpPr>
            <p:nvPr/>
          </p:nvCxnSpPr>
          <p:spPr bwMode="gray">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AutoShape 17" hidden="1"/>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algn="l">
                <a:buClr>
                  <a:srgbClr val="6BC200"/>
                </a:buClr>
              </a:pPr>
              <a:r>
                <a:rPr lang="en-US" sz="1600" b="1" smtClean="0">
                  <a:solidFill>
                    <a:srgbClr val="002864"/>
                  </a:solidFill>
                  <a:cs typeface="+mn-cs"/>
                </a:rPr>
                <a:t>Title</a:t>
              </a:r>
            </a:p>
            <a:p>
              <a:pPr algn="l">
                <a:buClr>
                  <a:srgbClr val="6BC200"/>
                </a:buClr>
              </a:pPr>
              <a:r>
                <a:rPr lang="en-US" sz="1600" smtClean="0">
                  <a:solidFill>
                    <a:srgbClr val="002864"/>
                  </a:solidFill>
                  <a:cs typeface="+mn-cs"/>
                </a:rPr>
                <a:t>Unit of measure</a:t>
              </a:r>
            </a:p>
          </p:txBody>
        </p:sp>
      </p:grpSp>
      <p:grpSp>
        <p:nvGrpSpPr>
          <p:cNvPr id="14" name="LegendBoxes" hidden="1"/>
          <p:cNvGrpSpPr>
            <a:grpSpLocks/>
          </p:cNvGrpSpPr>
          <p:nvPr>
            <p:custDataLst>
              <p:tags r:id="rId8"/>
            </p:custDataLst>
          </p:nvPr>
        </p:nvGrpSpPr>
        <p:grpSpPr bwMode="auto">
          <a:xfrm>
            <a:off x="8086725" y="1450975"/>
            <a:ext cx="842963" cy="976313"/>
            <a:chOff x="3394" y="519"/>
            <a:chExt cx="531" cy="615"/>
          </a:xfrm>
        </p:grpSpPr>
        <p:sp>
          <p:nvSpPr>
            <p:cNvPr id="15" name="LegendRectangle1" hidden="1"/>
            <p:cNvSpPr>
              <a:spLocks noChangeArrowheads="1"/>
            </p:cNvSpPr>
            <p:nvPr userDrawn="1"/>
          </p:nvSpPr>
          <p:spPr bwMode="gray">
            <a:xfrm>
              <a:off x="3394" y="526"/>
              <a:ext cx="104" cy="10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6" name="LegendRectangle2" hidden="1"/>
            <p:cNvSpPr>
              <a:spLocks noChangeArrowheads="1"/>
            </p:cNvSpPr>
            <p:nvPr userDrawn="1"/>
          </p:nvSpPr>
          <p:spPr bwMode="gray">
            <a:xfrm>
              <a:off x="3394" y="693"/>
              <a:ext cx="104" cy="101"/>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7" name="LegendRectangle3" hidden="1"/>
            <p:cNvSpPr>
              <a:spLocks noChangeArrowheads="1"/>
            </p:cNvSpPr>
            <p:nvPr userDrawn="1"/>
          </p:nvSpPr>
          <p:spPr bwMode="gray">
            <a:xfrm>
              <a:off x="3394" y="860"/>
              <a:ext cx="104" cy="101"/>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8" name="LegendRectangle4" hidden="1"/>
            <p:cNvSpPr>
              <a:spLocks noChangeArrowheads="1"/>
            </p:cNvSpPr>
            <p:nvPr userDrawn="1"/>
          </p:nvSpPr>
          <p:spPr bwMode="gray">
            <a:xfrm>
              <a:off x="3394" y="1027"/>
              <a:ext cx="104" cy="101"/>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9" name="Legend1" hidden="1"/>
            <p:cNvSpPr>
              <a:spLocks noChangeArrowheads="1"/>
            </p:cNvSpPr>
            <p:nvPr userDrawn="1"/>
          </p:nvSpPr>
          <p:spPr bwMode="gray">
            <a:xfrm>
              <a:off x="3554" y="5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20" name="Legend2" hidden="1"/>
            <p:cNvSpPr>
              <a:spLocks noChangeArrowheads="1"/>
            </p:cNvSpPr>
            <p:nvPr userDrawn="1"/>
          </p:nvSpPr>
          <p:spPr bwMode="gray">
            <a:xfrm>
              <a:off x="3554" y="6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21" name="Legend3" hidden="1"/>
            <p:cNvSpPr>
              <a:spLocks noChangeArrowheads="1"/>
            </p:cNvSpPr>
            <p:nvPr userDrawn="1"/>
          </p:nvSpPr>
          <p:spPr bwMode="gray">
            <a:xfrm>
              <a:off x="3554" y="84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22" name="Legend4" hidden="1"/>
            <p:cNvSpPr>
              <a:spLocks noChangeArrowheads="1"/>
            </p:cNvSpPr>
            <p:nvPr userDrawn="1"/>
          </p:nvSpPr>
          <p:spPr bwMode="gray">
            <a:xfrm>
              <a:off x="3554" y="10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grpSp>
      <p:grpSp>
        <p:nvGrpSpPr>
          <p:cNvPr id="23" name="LegendLines" hidden="1"/>
          <p:cNvGrpSpPr>
            <a:grpSpLocks/>
          </p:cNvGrpSpPr>
          <p:nvPr>
            <p:custDataLst>
              <p:tags r:id="rId9"/>
            </p:custDataLst>
          </p:nvPr>
        </p:nvGrpSpPr>
        <p:grpSpPr bwMode="auto">
          <a:xfrm>
            <a:off x="7769225" y="1450975"/>
            <a:ext cx="1160463" cy="706438"/>
            <a:chOff x="2411" y="2750"/>
            <a:chExt cx="731" cy="445"/>
          </a:xfrm>
        </p:grpSpPr>
        <p:sp>
          <p:nvSpPr>
            <p:cNvPr id="24" name="LineLegend1" hidden="1"/>
            <p:cNvSpPr>
              <a:spLocks noChangeShapeType="1"/>
            </p:cNvSpPr>
            <p:nvPr/>
          </p:nvSpPr>
          <p:spPr bwMode="gray">
            <a:xfrm>
              <a:off x="2411" y="2807"/>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5" name="LineLegend2" hidden="1"/>
            <p:cNvSpPr>
              <a:spLocks noChangeShapeType="1"/>
            </p:cNvSpPr>
            <p:nvPr/>
          </p:nvSpPr>
          <p:spPr bwMode="gray">
            <a:xfrm>
              <a:off x="2411" y="2972"/>
              <a:ext cx="288"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6" name="LineLegend3" hidden="1"/>
            <p:cNvSpPr>
              <a:spLocks noChangeShapeType="1"/>
            </p:cNvSpPr>
            <p:nvPr/>
          </p:nvSpPr>
          <p:spPr bwMode="gray">
            <a:xfrm>
              <a:off x="2411" y="3137"/>
              <a:ext cx="288"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7" name="Legend1" hidden="1"/>
            <p:cNvSpPr>
              <a:spLocks noChangeArrowheads="1"/>
            </p:cNvSpPr>
            <p:nvPr userDrawn="1"/>
          </p:nvSpPr>
          <p:spPr bwMode="gray">
            <a:xfrm>
              <a:off x="2771" y="275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28" name="Legend2" hidden="1"/>
            <p:cNvSpPr>
              <a:spLocks noChangeArrowheads="1"/>
            </p:cNvSpPr>
            <p:nvPr userDrawn="1"/>
          </p:nvSpPr>
          <p:spPr bwMode="gray">
            <a:xfrm>
              <a:off x="2771" y="2915"/>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29" name="Legend3" hidden="1"/>
            <p:cNvSpPr>
              <a:spLocks noChangeArrowheads="1"/>
            </p:cNvSpPr>
            <p:nvPr userDrawn="1"/>
          </p:nvSpPr>
          <p:spPr bwMode="gray">
            <a:xfrm>
              <a:off x="2771" y="308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grpSp>
      <p:grpSp>
        <p:nvGrpSpPr>
          <p:cNvPr id="30" name="Sticker" hidden="1"/>
          <p:cNvGrpSpPr>
            <a:grpSpLocks/>
          </p:cNvGrpSpPr>
          <p:nvPr>
            <p:custDataLst>
              <p:tags r:id="rId10"/>
            </p:custDataLst>
          </p:nvPr>
        </p:nvGrpSpPr>
        <p:grpSpPr bwMode="auto">
          <a:xfrm>
            <a:off x="7835900" y="1450975"/>
            <a:ext cx="1093788" cy="209550"/>
            <a:chOff x="4817" y="376"/>
            <a:chExt cx="689" cy="132"/>
          </a:xfrm>
        </p:grpSpPr>
        <p:cxnSp>
          <p:nvCxnSpPr>
            <p:cNvPr id="31" name="AutoShape 59" hidden="1"/>
            <p:cNvCxnSpPr>
              <a:cxnSpLocks noChangeShapeType="1"/>
            </p:cNvCxnSpPr>
            <p:nvPr userDrawn="1"/>
          </p:nvCxnSpPr>
          <p:spPr bwMode="gray">
            <a:xfrm>
              <a:off x="4817" y="508"/>
              <a:ext cx="689" cy="0"/>
            </a:xfrm>
            <a:prstGeom prst="straightConnector1">
              <a:avLst/>
            </a:prstGeom>
            <a:noFill/>
            <a:ln w="254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2" name="AutoShape 60" hidden="1"/>
            <p:cNvSpPr>
              <a:spLocks noChangeArrowheads="1"/>
            </p:cNvSpPr>
            <p:nvPr userDrawn="1"/>
          </p:nvSpPr>
          <p:spPr bwMode="gray">
            <a:xfrm>
              <a:off x="4817" y="376"/>
              <a:ext cx="689" cy="13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6BC200"/>
                </a:buClr>
              </a:pPr>
              <a:r>
                <a:rPr lang="en-US" sz="1200" smtClean="0">
                  <a:solidFill>
                    <a:srgbClr val="808080"/>
                  </a:solidFill>
                  <a:cs typeface="+mn-cs"/>
                </a:rPr>
                <a:t>ILLUSTRATIVE</a:t>
              </a:r>
            </a:p>
          </p:txBody>
        </p:sp>
        <p:cxnSp>
          <p:nvCxnSpPr>
            <p:cNvPr id="33" name="AutoShape 61" hidden="1"/>
            <p:cNvCxnSpPr>
              <a:cxnSpLocks noChangeShapeType="1"/>
            </p:cNvCxnSpPr>
            <p:nvPr userDrawn="1"/>
          </p:nvCxnSpPr>
          <p:spPr bwMode="gray">
            <a:xfrm>
              <a:off x="4817" y="376"/>
              <a:ext cx="0" cy="13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34" name="LegendMoons" hidden="1"/>
          <p:cNvGrpSpPr>
            <a:grpSpLocks/>
          </p:cNvGrpSpPr>
          <p:nvPr>
            <p:custDataLst>
              <p:tags r:id="rId11"/>
            </p:custDataLst>
          </p:nvPr>
        </p:nvGrpSpPr>
        <p:grpSpPr bwMode="auto">
          <a:xfrm>
            <a:off x="8070850" y="1450975"/>
            <a:ext cx="858838" cy="1233488"/>
            <a:chOff x="4244" y="2554"/>
            <a:chExt cx="541" cy="777"/>
          </a:xfrm>
        </p:grpSpPr>
        <p:grpSp>
          <p:nvGrpSpPr>
            <p:cNvPr id="35" name="MoonLegend2" hidden="1"/>
            <p:cNvGrpSpPr>
              <a:grpSpLocks noChangeAspect="1"/>
            </p:cNvGrpSpPr>
            <p:nvPr>
              <p:custDataLst>
                <p:tags r:id="rId17"/>
              </p:custDataLst>
            </p:nvPr>
          </p:nvGrpSpPr>
          <p:grpSpPr bwMode="auto">
            <a:xfrm>
              <a:off x="4244" y="2720"/>
              <a:ext cx="112" cy="112"/>
              <a:chOff x="1694" y="2044"/>
              <a:chExt cx="160" cy="160"/>
            </a:xfrm>
          </p:grpSpPr>
          <p:sp>
            <p:nvSpPr>
              <p:cNvPr id="53" name="Oval 42" hidden="1"/>
              <p:cNvSpPr>
                <a:spLocks noChangeAspect="1" noChangeArrowheads="1"/>
              </p:cNvSpPr>
              <p:nvPr>
                <p:custDataLst>
                  <p:tags r:id="rId30"/>
                </p:custDataLst>
              </p:nvPr>
            </p:nvSpPr>
            <p:spPr bwMode="gray">
              <a:xfrm>
                <a:off x="1694" y="2044"/>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4" name="Arc 43" hidden="1"/>
              <p:cNvSpPr>
                <a:spLocks noChangeAspect="1"/>
              </p:cNvSpPr>
              <p:nvPr>
                <p:custDataLst>
                  <p:tags r:id="rId31"/>
                </p:custDataLst>
              </p:nvPr>
            </p:nvSpPr>
            <p:spPr bwMode="gray">
              <a:xfrm>
                <a:off x="1774" y="2044"/>
                <a:ext cx="80" cy="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36" name="MoonLegend3" hidden="1"/>
            <p:cNvGrpSpPr>
              <a:grpSpLocks noChangeAspect="1"/>
            </p:cNvGrpSpPr>
            <p:nvPr>
              <p:custDataLst>
                <p:tags r:id="rId18"/>
              </p:custDataLst>
            </p:nvPr>
          </p:nvGrpSpPr>
          <p:grpSpPr bwMode="auto">
            <a:xfrm>
              <a:off x="4244" y="2885"/>
              <a:ext cx="112" cy="112"/>
              <a:chOff x="4495" y="897"/>
              <a:chExt cx="160" cy="160"/>
            </a:xfrm>
          </p:grpSpPr>
          <p:sp>
            <p:nvSpPr>
              <p:cNvPr id="51" name="Oval 45" hidden="1"/>
              <p:cNvSpPr>
                <a:spLocks noChangeAspect="1" noChangeArrowheads="1"/>
              </p:cNvSpPr>
              <p:nvPr>
                <p:custDataLst>
                  <p:tags r:id="rId28"/>
                </p:custDataLst>
              </p:nvPr>
            </p:nvSpPr>
            <p:spPr bwMode="gray">
              <a:xfrm>
                <a:off x="4495" y="897"/>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2" name="Arc 46" hidden="1"/>
              <p:cNvSpPr>
                <a:spLocks noChangeAspect="1"/>
              </p:cNvSpPr>
              <p:nvPr>
                <p:custDataLst>
                  <p:tags r:id="rId29"/>
                </p:custDataLst>
              </p:nvPr>
            </p:nvSpPr>
            <p:spPr bwMode="gray">
              <a:xfrm>
                <a:off x="4575" y="897"/>
                <a:ext cx="80" cy="160"/>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37" name="MoonLegend4" hidden="1"/>
            <p:cNvGrpSpPr>
              <a:grpSpLocks noChangeAspect="1"/>
            </p:cNvGrpSpPr>
            <p:nvPr>
              <p:custDataLst>
                <p:tags r:id="rId19"/>
              </p:custDataLst>
            </p:nvPr>
          </p:nvGrpSpPr>
          <p:grpSpPr bwMode="auto">
            <a:xfrm>
              <a:off x="4244" y="3052"/>
              <a:ext cx="112" cy="112"/>
              <a:chOff x="4495" y="1198"/>
              <a:chExt cx="160" cy="160"/>
            </a:xfrm>
          </p:grpSpPr>
          <p:sp>
            <p:nvSpPr>
              <p:cNvPr id="49" name="Oval 107" hidden="1"/>
              <p:cNvSpPr>
                <a:spLocks noChangeAspect="1" noChangeArrowheads="1"/>
              </p:cNvSpPr>
              <p:nvPr>
                <p:custDataLst>
                  <p:tags r:id="rId26"/>
                </p:custDataLst>
              </p:nvPr>
            </p:nvSpPr>
            <p:spPr bwMode="gray">
              <a:xfrm>
                <a:off x="4495" y="1198"/>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0" name="Arc 49" hidden="1"/>
              <p:cNvSpPr>
                <a:spLocks noChangeAspect="1"/>
              </p:cNvSpPr>
              <p:nvPr>
                <p:custDataLst>
                  <p:tags r:id="rId27"/>
                </p:custDataLst>
              </p:nvPr>
            </p:nvSpPr>
            <p:spPr bwMode="gray">
              <a:xfrm>
                <a:off x="4495" y="1198"/>
                <a:ext cx="160" cy="16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sp>
          <p:nvSpPr>
            <p:cNvPr id="38" name="Legend1" hidden="1"/>
            <p:cNvSpPr>
              <a:spLocks noChangeArrowheads="1"/>
            </p:cNvSpPr>
            <p:nvPr/>
          </p:nvSpPr>
          <p:spPr bwMode="gray">
            <a:xfrm>
              <a:off x="4414" y="255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39" name="Legend2" hidden="1"/>
            <p:cNvSpPr>
              <a:spLocks noChangeArrowheads="1"/>
            </p:cNvSpPr>
            <p:nvPr/>
          </p:nvSpPr>
          <p:spPr bwMode="gray">
            <a:xfrm>
              <a:off x="4414" y="27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40" name="Legend3" hidden="1"/>
            <p:cNvSpPr>
              <a:spLocks noChangeArrowheads="1"/>
            </p:cNvSpPr>
            <p:nvPr/>
          </p:nvSpPr>
          <p:spPr bwMode="gray">
            <a:xfrm>
              <a:off x="4414" y="28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41" name="Legend4" hidden="1"/>
            <p:cNvSpPr>
              <a:spLocks noChangeArrowheads="1"/>
            </p:cNvSpPr>
            <p:nvPr/>
          </p:nvSpPr>
          <p:spPr bwMode="gray">
            <a:xfrm>
              <a:off x="4414" y="3051"/>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sp>
          <p:nvSpPr>
            <p:cNvPr id="42" name="Legend5" hidden="1"/>
            <p:cNvSpPr>
              <a:spLocks noChangeArrowheads="1"/>
            </p:cNvSpPr>
            <p:nvPr/>
          </p:nvSpPr>
          <p:spPr bwMode="gray">
            <a:xfrm>
              <a:off x="4414" y="3216"/>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Legend5</a:t>
              </a:r>
            </a:p>
          </p:txBody>
        </p:sp>
        <p:grpSp>
          <p:nvGrpSpPr>
            <p:cNvPr id="43" name="MoonLegend5" hidden="1"/>
            <p:cNvGrpSpPr>
              <a:grpSpLocks noChangeAspect="1"/>
            </p:cNvGrpSpPr>
            <p:nvPr userDrawn="1">
              <p:custDataLst>
                <p:tags r:id="rId20"/>
              </p:custDataLst>
            </p:nvPr>
          </p:nvGrpSpPr>
          <p:grpSpPr bwMode="auto">
            <a:xfrm>
              <a:off x="4244" y="3217"/>
              <a:ext cx="112" cy="112"/>
              <a:chOff x="4244" y="3217"/>
              <a:chExt cx="112" cy="112"/>
            </a:xfrm>
          </p:grpSpPr>
          <p:sp>
            <p:nvSpPr>
              <p:cNvPr id="47" name="Oval 64" hidden="1"/>
              <p:cNvSpPr>
                <a:spLocks noChangeAspect="1" noChangeArrowheads="1"/>
              </p:cNvSpPr>
              <p:nvPr userDrawn="1">
                <p:custDataLst>
                  <p:tags r:id="rId24"/>
                </p:custDataLst>
              </p:nvPr>
            </p:nvSpPr>
            <p:spPr bwMode="gray">
              <a:xfrm>
                <a:off x="4244" y="3217"/>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48" name="Oval 65" hidden="1"/>
              <p:cNvSpPr>
                <a:spLocks noChangeAspect="1" noChangeArrowheads="1"/>
              </p:cNvSpPr>
              <p:nvPr userDrawn="1">
                <p:custDataLst>
                  <p:tags r:id="rId25"/>
                </p:custDataLst>
              </p:nvPr>
            </p:nvSpPr>
            <p:spPr bwMode="gray">
              <a:xfrm>
                <a:off x="4244" y="3217"/>
                <a:ext cx="112" cy="112"/>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grpSp>
        <p:grpSp>
          <p:nvGrpSpPr>
            <p:cNvPr id="44" name="MoonLegend1" hidden="1"/>
            <p:cNvGrpSpPr>
              <a:grpSpLocks noChangeAspect="1"/>
            </p:cNvGrpSpPr>
            <p:nvPr userDrawn="1">
              <p:custDataLst>
                <p:tags r:id="rId21"/>
              </p:custDataLst>
            </p:nvPr>
          </p:nvGrpSpPr>
          <p:grpSpPr bwMode="auto">
            <a:xfrm>
              <a:off x="4244" y="2556"/>
              <a:ext cx="112" cy="112"/>
              <a:chOff x="4244" y="2556"/>
              <a:chExt cx="112" cy="112"/>
            </a:xfrm>
          </p:grpSpPr>
          <p:sp>
            <p:nvSpPr>
              <p:cNvPr id="45" name="Oval 71" hidden="1"/>
              <p:cNvSpPr>
                <a:spLocks noChangeAspect="1" noChangeArrowheads="1"/>
              </p:cNvSpPr>
              <p:nvPr userDrawn="1">
                <p:custDataLst>
                  <p:tags r:id="rId22"/>
                </p:custDataLst>
              </p:nvPr>
            </p:nvSpPr>
            <p:spPr bwMode="gray">
              <a:xfrm>
                <a:off x="4244" y="2556"/>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46" name="Arc 72" hidden="1"/>
              <p:cNvSpPr>
                <a:spLocks noChangeAspect="1"/>
              </p:cNvSpPr>
              <p:nvPr userDrawn="1">
                <p:custDataLst>
                  <p:tags r:id="rId23"/>
                </p:custDataLst>
              </p:nvPr>
            </p:nvSpPr>
            <p:spPr bwMode="gray">
              <a:xfrm>
                <a:off x="4244" y="2556"/>
                <a:ext cx="112" cy="112"/>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path>
                  <a:path w="43200" h="43200" stroke="0" extrusionOk="0">
                    <a:moveTo>
                      <a:pt x="21599" y="0"/>
                    </a:move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sp>
        <p:nvSpPr>
          <p:cNvPr id="55" name="Rectangle 10"/>
          <p:cNvSpPr>
            <a:spLocks noChangeArrowheads="1"/>
          </p:cNvSpPr>
          <p:nvPr>
            <p:custDataLst>
              <p:tags r:id="rId12"/>
            </p:custDataLst>
          </p:nvPr>
        </p:nvSpPr>
        <p:spPr bwMode="gray">
          <a:xfrm>
            <a:off x="9010650" y="4125913"/>
            <a:ext cx="133350" cy="700087"/>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56" name="Rectangle 11"/>
          <p:cNvSpPr>
            <a:spLocks noChangeArrowheads="1"/>
          </p:cNvSpPr>
          <p:nvPr>
            <p:custDataLst>
              <p:tags r:id="rId13"/>
            </p:custDataLst>
          </p:nvPr>
        </p:nvSpPr>
        <p:spPr bwMode="gray">
          <a:xfrm>
            <a:off x="9010650" y="4818063"/>
            <a:ext cx="133350" cy="698500"/>
          </a:xfrm>
          <a:prstGeom prst="rect">
            <a:avLst/>
          </a:prstGeom>
          <a:solidFill>
            <a:srgbClr val="0090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57" name="Working Draft" hidden="1"/>
          <p:cNvSpPr txBox="1">
            <a:spLocks noChangeArrowheads="1"/>
          </p:cNvSpPr>
          <p:nvPr>
            <p:custDataLst>
              <p:tags r:id="rId14"/>
            </p:custDataLst>
          </p:nvPr>
        </p:nvSpPr>
        <p:spPr bwMode="gray">
          <a:xfrm rot="5400000">
            <a:off x="8224044" y="2712244"/>
            <a:ext cx="1712913"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Working Draft - Last Modified 12.01.2012 19:10:56</a:t>
            </a:r>
            <a:endParaRPr lang="en-US" sz="1600" smtClean="0">
              <a:solidFill>
                <a:srgbClr val="002864"/>
              </a:solidFill>
              <a:cs typeface="+mn-cs"/>
            </a:endParaRPr>
          </a:p>
        </p:txBody>
      </p:sp>
      <p:sp>
        <p:nvSpPr>
          <p:cNvPr id="58" name="Printed" hidden="1"/>
          <p:cNvSpPr txBox="1">
            <a:spLocks noChangeArrowheads="1"/>
          </p:cNvSpPr>
          <p:nvPr>
            <p:custDataLst>
              <p:tags r:id="rId15"/>
            </p:custDataLst>
          </p:nvPr>
        </p:nvSpPr>
        <p:spPr bwMode="gray">
          <a:xfrm rot="5400000">
            <a:off x="8597107" y="4218781"/>
            <a:ext cx="966788"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Printed 12.01.2012 10:48:52</a:t>
            </a:r>
            <a:endParaRPr lang="en-US" sz="1600" smtClean="0">
              <a:solidFill>
                <a:srgbClr val="002864"/>
              </a:solidFill>
              <a:cs typeface="+mn-cs"/>
            </a:endParaRPr>
          </a:p>
        </p:txBody>
      </p:sp>
      <p:pic>
        <p:nvPicPr>
          <p:cNvPr id="59" name="Picture 860" descr="Bayer_Cross_RGB_100917"/>
          <p:cNvPicPr>
            <a:picLocks noChangeAspect="1" noChangeArrowheads="1"/>
          </p:cNvPicPr>
          <p:nvPr>
            <p:custDataLst>
              <p:tags r:id="rId16"/>
            </p:custDataLst>
          </p:nvPr>
        </p:nvPicPr>
        <p:blipFill>
          <a:blip r:embed="rId37" cstate="print">
            <a:extLst>
              <a:ext uri="{28A0092B-C50C-407E-A947-70E740481C1C}">
                <a14:useLocalDpi xmlns:a14="http://schemas.microsoft.com/office/drawing/2010/main" val="0"/>
              </a:ext>
            </a:extLst>
          </a:blip>
          <a:srcRect/>
          <a:stretch>
            <a:fillRect/>
          </a:stretch>
        </p:blipFill>
        <p:spPr bwMode="gray">
          <a:xfrm>
            <a:off x="7721600" y="250825"/>
            <a:ext cx="949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NZ"/>
          </a:p>
        </p:txBody>
      </p:sp>
      <p:sp>
        <p:nvSpPr>
          <p:cNvPr id="61" name="Foliennummernplatzhalter 1"/>
          <p:cNvSpPr>
            <a:spLocks noGrp="1"/>
          </p:cNvSpPr>
          <p:nvPr>
            <p:ph type="sldNum" sz="quarter" idx="4"/>
          </p:nvPr>
        </p:nvSpPr>
        <p:spPr bwMode="gray">
          <a:xfrm>
            <a:off x="361155" y="6414809"/>
            <a:ext cx="792396" cy="433386"/>
          </a:xfrm>
          <a:prstGeom prst="rect">
            <a:avLst/>
          </a:prstGeom>
        </p:spPr>
        <p:txBody>
          <a:bodyPr anchor="ctr"/>
          <a:lstStyle>
            <a:lvl1pPr marL="0" indent="0" algn="l">
              <a:buFont typeface="Arial" pitchFamily="34" charset="0"/>
              <a:buNone/>
              <a:defRPr sz="800"/>
            </a:lvl1pPr>
          </a:lstStyle>
          <a:p>
            <a:r>
              <a:rPr lang="en-US" dirty="0" smtClean="0"/>
              <a:t>Page </a:t>
            </a:r>
            <a:fld id="{87F334AE-4EAC-4C2D-A638-92A76F09FCC4}" type="slidenum">
              <a:rPr lang="en-US" smtClean="0"/>
              <a:pPr/>
              <a:t>‹#›</a:t>
            </a:fld>
            <a:endParaRPr lang="en-US" dirty="0"/>
          </a:p>
        </p:txBody>
      </p:sp>
    </p:spTree>
    <p:extLst>
      <p:ext uri="{BB962C8B-B14F-4D97-AF65-F5344CB8AC3E}">
        <p14:creationId xmlns:p14="http://schemas.microsoft.com/office/powerpoint/2010/main" val="50136872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Object 80"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0573" name="think-cell Slide" r:id="rId34" imgW="360" imgH="360" progId="">
                  <p:embed/>
                </p:oleObj>
              </mc:Choice>
              <mc:Fallback>
                <p:oleObj name="think-cell Slide" r:id="rId34" imgW="360" imgH="360" progId="">
                  <p:embed/>
                  <p:pic>
                    <p:nvPicPr>
                      <p:cNvPr id="0" name="Picture 357"/>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Picture 62" descr="bayer_hg"/>
          <p:cNvPicPr>
            <a:picLocks noChangeAspect="1" noChangeArrowheads="1"/>
          </p:cNvPicPr>
          <p:nvPr>
            <p:custDataLst>
              <p:tags r:id="rId3"/>
            </p:custDataLst>
          </p:nvPr>
        </p:nvPicPr>
        <p:blipFill>
          <a:blip r:embed="rId36" cstate="print">
            <a:extLst>
              <a:ext uri="{28A0092B-C50C-407E-A947-70E740481C1C}">
                <a14:useLocalDpi xmlns:a14="http://schemas.microsoft.com/office/drawing/2010/main" val="0"/>
              </a:ext>
            </a:extLst>
          </a:blip>
          <a:srcRect/>
          <a:stretch>
            <a:fillRect/>
          </a:stretch>
        </p:blipFill>
        <p:spPr bwMode="gray">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BCS_Logo_Blk_100917"/>
          <p:cNvPicPr>
            <a:picLocks noChangeAspect="1" noChangeArrowheads="1"/>
          </p:cNvPicPr>
          <p:nvPr>
            <p:custDataLst>
              <p:tags r:id="rId4"/>
            </p:custDataLst>
          </p:nvPr>
        </p:nvPicPr>
        <p:blipFill>
          <a:blip r:embed="rId37" cstate="print">
            <a:extLst>
              <a:ext uri="{28A0092B-C50C-407E-A947-70E740481C1C}">
                <a14:useLocalDpi xmlns:a14="http://schemas.microsoft.com/office/drawing/2010/main" val="0"/>
              </a:ext>
            </a:extLst>
          </a:blip>
          <a:srcRect l="21547" t="-2051" b="8717"/>
          <a:stretch>
            <a:fillRect/>
          </a:stretch>
        </p:blipFill>
        <p:spPr bwMode="gray">
          <a:xfrm>
            <a:off x="7324725" y="6453188"/>
            <a:ext cx="13525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McK Slide Elements"/>
          <p:cNvGrpSpPr>
            <a:grpSpLocks/>
          </p:cNvGrpSpPr>
          <p:nvPr userDrawn="1"/>
        </p:nvGrpSpPr>
        <p:grpSpPr bwMode="auto">
          <a:xfrm>
            <a:off x="455613" y="5995988"/>
            <a:ext cx="8515350" cy="352425"/>
            <a:chOff x="287" y="3777"/>
            <a:chExt cx="5364" cy="222"/>
          </a:xfrm>
        </p:grpSpPr>
        <p:sp>
          <p:nvSpPr>
            <p:cNvPr id="6" name="McK 4. Footnote" hidden="1"/>
            <p:cNvSpPr txBox="1">
              <a:spLocks noChangeArrowheads="1"/>
            </p:cNvSpPr>
            <p:nvPr userDrawn="1"/>
          </p:nvSpPr>
          <p:spPr bwMode="gray">
            <a:xfrm>
              <a:off x="287" y="3777"/>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algn="l" defTabSz="895350">
                <a:defRPr>
                  <a:solidFill>
                    <a:schemeClr val="tx1"/>
                  </a:solidFill>
                  <a:latin typeface="Arial" pitchFamily="34" charset="0"/>
                </a:defRPr>
              </a:lvl1pPr>
              <a:lvl2pPr marL="1031875" algn="l" defTabSz="895350">
                <a:defRPr>
                  <a:solidFill>
                    <a:schemeClr val="tx1"/>
                  </a:solidFill>
                  <a:latin typeface="Arial" pitchFamily="34" charset="0"/>
                </a:defRPr>
              </a:lvl2pPr>
              <a:lvl3pPr marL="1217613" algn="l" defTabSz="895350">
                <a:defRPr>
                  <a:solidFill>
                    <a:schemeClr val="tx1"/>
                  </a:solidFill>
                  <a:latin typeface="Arial" pitchFamily="34" charset="0"/>
                </a:defRPr>
              </a:lvl3pPr>
              <a:lvl4pPr marL="1404938"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000" smtClean="0">
                  <a:solidFill>
                    <a:srgbClr val="002864"/>
                  </a:solidFill>
                  <a:ea typeface="SimSun" pitchFamily="2" charset="-122"/>
                  <a:cs typeface="Arial" pitchFamily="34" charset="0"/>
                </a:rPr>
                <a:t>1 Footnote</a:t>
              </a:r>
            </a:p>
          </p:txBody>
        </p:sp>
        <p:sp>
          <p:nvSpPr>
            <p:cNvPr id="7" name="McK 5. Source" hidden="1"/>
            <p:cNvSpPr>
              <a:spLocks noChangeArrowheads="1"/>
            </p:cNvSpPr>
            <p:nvPr userDrawn="1"/>
          </p:nvSpPr>
          <p:spPr bwMode="gray">
            <a:xfrm>
              <a:off x="287" y="3903"/>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495300" indent="-495300" algn="l" defTabSz="895350">
                <a:buClr>
                  <a:srgbClr val="6BC200"/>
                </a:buClr>
                <a:tabLst>
                  <a:tab pos="487363" algn="l"/>
                </a:tabLst>
              </a:pPr>
              <a:r>
                <a:rPr lang="en-US" altLang="zh-CN" sz="1000" smtClean="0">
                  <a:solidFill>
                    <a:srgbClr val="002864"/>
                  </a:solidFill>
                  <a:ea typeface="SimSun" pitchFamily="2" charset="-122"/>
                </a:rPr>
                <a:t>Source:	Source</a:t>
              </a:r>
            </a:p>
          </p:txBody>
        </p:sp>
      </p:grpSp>
      <p:sp>
        <p:nvSpPr>
          <p:cNvPr id="8" name="McK 3. Unit of measure" hidden="1"/>
          <p:cNvSpPr txBox="1">
            <a:spLocks noChangeArrowheads="1"/>
          </p:cNvSpPr>
          <p:nvPr>
            <p:custDataLst>
              <p:tags r:id="rId5"/>
            </p:custDataLst>
          </p:nvPr>
        </p:nvSpPr>
        <p:spPr bwMode="gray">
          <a:xfrm>
            <a:off x="455613" y="1417638"/>
            <a:ext cx="85153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95350">
              <a:defRPr>
                <a:solidFill>
                  <a:schemeClr val="tx1"/>
                </a:solidFill>
                <a:latin typeface="Arial" pitchFamily="34" charset="0"/>
              </a:defRPr>
            </a:lvl1pPr>
            <a:lvl2pPr marL="447675" algn="l" defTabSz="895350">
              <a:defRPr>
                <a:solidFill>
                  <a:schemeClr val="tx1"/>
                </a:solidFill>
                <a:latin typeface="Arial" pitchFamily="34" charset="0"/>
              </a:defRPr>
            </a:lvl2pPr>
            <a:lvl3pPr marL="895350" algn="l" defTabSz="895350">
              <a:defRPr>
                <a:solidFill>
                  <a:schemeClr val="tx1"/>
                </a:solidFill>
                <a:latin typeface="Arial" pitchFamily="34" charset="0"/>
              </a:defRPr>
            </a:lvl3pPr>
            <a:lvl4pPr marL="1344613"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400" smtClean="0">
                <a:solidFill>
                  <a:srgbClr val="002864"/>
                </a:solidFill>
                <a:ea typeface="SimSun" pitchFamily="2" charset="-122"/>
                <a:cs typeface="Arial" pitchFamily="34" charset="0"/>
              </a:rPr>
              <a:t>Subtitle or Unit of measure, when both Unit of measure goes into 2nd line</a:t>
            </a:r>
          </a:p>
        </p:txBody>
      </p:sp>
      <p:sp>
        <p:nvSpPr>
          <p:cNvPr id="9" name="McK 1. On-page tracker" hidden="1"/>
          <p:cNvSpPr>
            <a:spLocks noChangeArrowheads="1"/>
          </p:cNvSpPr>
          <p:nvPr>
            <p:custDataLst>
              <p:tags r:id="rId6"/>
            </p:custDataLst>
          </p:nvPr>
        </p:nvSpPr>
        <p:spPr bwMode="gray">
          <a:xfrm>
            <a:off x="455613" y="58738"/>
            <a:ext cx="8509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400" smtClean="0">
                <a:solidFill>
                  <a:srgbClr val="808080"/>
                </a:solidFill>
                <a:cs typeface="+mn-cs"/>
              </a:rPr>
              <a:t>TRACKER</a:t>
            </a:r>
          </a:p>
        </p:txBody>
      </p:sp>
      <p:grpSp>
        <p:nvGrpSpPr>
          <p:cNvPr id="10" name="ACET" hidden="1"/>
          <p:cNvGrpSpPr>
            <a:grpSpLocks/>
          </p:cNvGrpSpPr>
          <p:nvPr>
            <p:custDataLst>
              <p:tags r:id="rId7"/>
            </p:custDataLst>
          </p:nvPr>
        </p:nvGrpSpPr>
        <p:grpSpPr bwMode="auto">
          <a:xfrm>
            <a:off x="2347913" y="2006600"/>
            <a:ext cx="4264025" cy="508000"/>
            <a:chOff x="915" y="710"/>
            <a:chExt cx="2686" cy="320"/>
          </a:xfrm>
        </p:grpSpPr>
        <p:cxnSp>
          <p:nvCxnSpPr>
            <p:cNvPr id="11" name="AutoShape 16" hidden="1"/>
            <p:cNvCxnSpPr>
              <a:cxnSpLocks noChangeShapeType="1"/>
            </p:cNvCxnSpPr>
            <p:nvPr/>
          </p:nvCxnSpPr>
          <p:spPr bwMode="gray">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AutoShape 17" hidden="1"/>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algn="l">
                <a:buClr>
                  <a:srgbClr val="6BC200"/>
                </a:buClr>
              </a:pPr>
              <a:r>
                <a:rPr lang="en-US" sz="1600" b="1" smtClean="0">
                  <a:solidFill>
                    <a:srgbClr val="002864"/>
                  </a:solidFill>
                  <a:cs typeface="+mn-cs"/>
                </a:rPr>
                <a:t>Title</a:t>
              </a:r>
            </a:p>
            <a:p>
              <a:pPr algn="l">
                <a:buClr>
                  <a:srgbClr val="6BC200"/>
                </a:buClr>
              </a:pPr>
              <a:r>
                <a:rPr lang="en-US" sz="1600" smtClean="0">
                  <a:solidFill>
                    <a:srgbClr val="002864"/>
                  </a:solidFill>
                  <a:cs typeface="+mn-cs"/>
                </a:rPr>
                <a:t>Unit of measure</a:t>
              </a:r>
            </a:p>
          </p:txBody>
        </p:sp>
      </p:grpSp>
      <p:grpSp>
        <p:nvGrpSpPr>
          <p:cNvPr id="13" name="LegendBoxes" hidden="1"/>
          <p:cNvGrpSpPr>
            <a:grpSpLocks/>
          </p:cNvGrpSpPr>
          <p:nvPr>
            <p:custDataLst>
              <p:tags r:id="rId8"/>
            </p:custDataLst>
          </p:nvPr>
        </p:nvGrpSpPr>
        <p:grpSpPr bwMode="auto">
          <a:xfrm>
            <a:off x="8086725" y="1450975"/>
            <a:ext cx="842963" cy="976313"/>
            <a:chOff x="3394" y="519"/>
            <a:chExt cx="531" cy="615"/>
          </a:xfrm>
        </p:grpSpPr>
        <p:sp>
          <p:nvSpPr>
            <p:cNvPr id="14" name="LegendRectangle1" hidden="1"/>
            <p:cNvSpPr>
              <a:spLocks noChangeArrowheads="1"/>
            </p:cNvSpPr>
            <p:nvPr userDrawn="1"/>
          </p:nvSpPr>
          <p:spPr bwMode="gray">
            <a:xfrm>
              <a:off x="3394" y="526"/>
              <a:ext cx="104" cy="10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5" name="LegendRectangle2" hidden="1"/>
            <p:cNvSpPr>
              <a:spLocks noChangeArrowheads="1"/>
            </p:cNvSpPr>
            <p:nvPr userDrawn="1"/>
          </p:nvSpPr>
          <p:spPr bwMode="gray">
            <a:xfrm>
              <a:off x="3394" y="693"/>
              <a:ext cx="104" cy="101"/>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6" name="LegendRectangle3" hidden="1"/>
            <p:cNvSpPr>
              <a:spLocks noChangeArrowheads="1"/>
            </p:cNvSpPr>
            <p:nvPr userDrawn="1"/>
          </p:nvSpPr>
          <p:spPr bwMode="gray">
            <a:xfrm>
              <a:off x="3394" y="860"/>
              <a:ext cx="104" cy="101"/>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7" name="LegendRectangle4" hidden="1"/>
            <p:cNvSpPr>
              <a:spLocks noChangeArrowheads="1"/>
            </p:cNvSpPr>
            <p:nvPr userDrawn="1"/>
          </p:nvSpPr>
          <p:spPr bwMode="gray">
            <a:xfrm>
              <a:off x="3394" y="1027"/>
              <a:ext cx="104" cy="101"/>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8" name="Legend1" hidden="1"/>
            <p:cNvSpPr>
              <a:spLocks noChangeArrowheads="1"/>
            </p:cNvSpPr>
            <p:nvPr userDrawn="1"/>
          </p:nvSpPr>
          <p:spPr bwMode="gray">
            <a:xfrm>
              <a:off x="3554" y="5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19" name="Legend2" hidden="1"/>
            <p:cNvSpPr>
              <a:spLocks noChangeArrowheads="1"/>
            </p:cNvSpPr>
            <p:nvPr userDrawn="1"/>
          </p:nvSpPr>
          <p:spPr bwMode="gray">
            <a:xfrm>
              <a:off x="3554" y="6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20" name="Legend3" hidden="1"/>
            <p:cNvSpPr>
              <a:spLocks noChangeArrowheads="1"/>
            </p:cNvSpPr>
            <p:nvPr userDrawn="1"/>
          </p:nvSpPr>
          <p:spPr bwMode="gray">
            <a:xfrm>
              <a:off x="3554" y="84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21" name="Legend4" hidden="1"/>
            <p:cNvSpPr>
              <a:spLocks noChangeArrowheads="1"/>
            </p:cNvSpPr>
            <p:nvPr userDrawn="1"/>
          </p:nvSpPr>
          <p:spPr bwMode="gray">
            <a:xfrm>
              <a:off x="3554" y="10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grpSp>
      <p:grpSp>
        <p:nvGrpSpPr>
          <p:cNvPr id="22" name="LegendLines" hidden="1"/>
          <p:cNvGrpSpPr>
            <a:grpSpLocks/>
          </p:cNvGrpSpPr>
          <p:nvPr>
            <p:custDataLst>
              <p:tags r:id="rId9"/>
            </p:custDataLst>
          </p:nvPr>
        </p:nvGrpSpPr>
        <p:grpSpPr bwMode="auto">
          <a:xfrm>
            <a:off x="7769225" y="1450975"/>
            <a:ext cx="1160463" cy="706438"/>
            <a:chOff x="2411" y="2750"/>
            <a:chExt cx="731" cy="445"/>
          </a:xfrm>
        </p:grpSpPr>
        <p:sp>
          <p:nvSpPr>
            <p:cNvPr id="23" name="LineLegend1" hidden="1"/>
            <p:cNvSpPr>
              <a:spLocks noChangeShapeType="1"/>
            </p:cNvSpPr>
            <p:nvPr/>
          </p:nvSpPr>
          <p:spPr bwMode="gray">
            <a:xfrm>
              <a:off x="2411" y="2807"/>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4" name="LineLegend2" hidden="1"/>
            <p:cNvSpPr>
              <a:spLocks noChangeShapeType="1"/>
            </p:cNvSpPr>
            <p:nvPr/>
          </p:nvSpPr>
          <p:spPr bwMode="gray">
            <a:xfrm>
              <a:off x="2411" y="2972"/>
              <a:ext cx="288"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5" name="LineLegend3" hidden="1"/>
            <p:cNvSpPr>
              <a:spLocks noChangeShapeType="1"/>
            </p:cNvSpPr>
            <p:nvPr/>
          </p:nvSpPr>
          <p:spPr bwMode="gray">
            <a:xfrm>
              <a:off x="2411" y="3137"/>
              <a:ext cx="288"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6" name="Legend1" hidden="1"/>
            <p:cNvSpPr>
              <a:spLocks noChangeArrowheads="1"/>
            </p:cNvSpPr>
            <p:nvPr userDrawn="1"/>
          </p:nvSpPr>
          <p:spPr bwMode="gray">
            <a:xfrm>
              <a:off x="2771" y="275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27" name="Legend2" hidden="1"/>
            <p:cNvSpPr>
              <a:spLocks noChangeArrowheads="1"/>
            </p:cNvSpPr>
            <p:nvPr userDrawn="1"/>
          </p:nvSpPr>
          <p:spPr bwMode="gray">
            <a:xfrm>
              <a:off x="2771" y="2915"/>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28" name="Legend3" hidden="1"/>
            <p:cNvSpPr>
              <a:spLocks noChangeArrowheads="1"/>
            </p:cNvSpPr>
            <p:nvPr userDrawn="1"/>
          </p:nvSpPr>
          <p:spPr bwMode="gray">
            <a:xfrm>
              <a:off x="2771" y="308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grpSp>
      <p:grpSp>
        <p:nvGrpSpPr>
          <p:cNvPr id="29" name="Sticker" hidden="1"/>
          <p:cNvGrpSpPr>
            <a:grpSpLocks/>
          </p:cNvGrpSpPr>
          <p:nvPr>
            <p:custDataLst>
              <p:tags r:id="rId10"/>
            </p:custDataLst>
          </p:nvPr>
        </p:nvGrpSpPr>
        <p:grpSpPr bwMode="auto">
          <a:xfrm>
            <a:off x="7835900" y="1450975"/>
            <a:ext cx="1093788" cy="209550"/>
            <a:chOff x="4817" y="376"/>
            <a:chExt cx="689" cy="132"/>
          </a:xfrm>
        </p:grpSpPr>
        <p:cxnSp>
          <p:nvCxnSpPr>
            <p:cNvPr id="30" name="AutoShape 59" hidden="1"/>
            <p:cNvCxnSpPr>
              <a:cxnSpLocks noChangeShapeType="1"/>
            </p:cNvCxnSpPr>
            <p:nvPr userDrawn="1"/>
          </p:nvCxnSpPr>
          <p:spPr bwMode="gray">
            <a:xfrm>
              <a:off x="4817" y="508"/>
              <a:ext cx="689" cy="0"/>
            </a:xfrm>
            <a:prstGeom prst="straightConnector1">
              <a:avLst/>
            </a:prstGeom>
            <a:noFill/>
            <a:ln w="254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1" name="AutoShape 60" hidden="1"/>
            <p:cNvSpPr>
              <a:spLocks noChangeArrowheads="1"/>
            </p:cNvSpPr>
            <p:nvPr userDrawn="1"/>
          </p:nvSpPr>
          <p:spPr bwMode="gray">
            <a:xfrm>
              <a:off x="4817" y="376"/>
              <a:ext cx="689" cy="13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6BC200"/>
                </a:buClr>
              </a:pPr>
              <a:r>
                <a:rPr lang="en-US" sz="1200" smtClean="0">
                  <a:solidFill>
                    <a:srgbClr val="808080"/>
                  </a:solidFill>
                  <a:cs typeface="+mn-cs"/>
                </a:rPr>
                <a:t>ILLUSTRATIVE</a:t>
              </a:r>
            </a:p>
          </p:txBody>
        </p:sp>
        <p:cxnSp>
          <p:nvCxnSpPr>
            <p:cNvPr id="32" name="AutoShape 61" hidden="1"/>
            <p:cNvCxnSpPr>
              <a:cxnSpLocks noChangeShapeType="1"/>
            </p:cNvCxnSpPr>
            <p:nvPr userDrawn="1"/>
          </p:nvCxnSpPr>
          <p:spPr bwMode="gray">
            <a:xfrm>
              <a:off x="4817" y="376"/>
              <a:ext cx="0" cy="13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33" name="LegendMoons" hidden="1"/>
          <p:cNvGrpSpPr>
            <a:grpSpLocks/>
          </p:cNvGrpSpPr>
          <p:nvPr>
            <p:custDataLst>
              <p:tags r:id="rId11"/>
            </p:custDataLst>
          </p:nvPr>
        </p:nvGrpSpPr>
        <p:grpSpPr bwMode="auto">
          <a:xfrm>
            <a:off x="8070850" y="1450975"/>
            <a:ext cx="858838" cy="1233488"/>
            <a:chOff x="4244" y="2554"/>
            <a:chExt cx="541" cy="777"/>
          </a:xfrm>
        </p:grpSpPr>
        <p:grpSp>
          <p:nvGrpSpPr>
            <p:cNvPr id="34" name="MoonLegend2" hidden="1"/>
            <p:cNvGrpSpPr>
              <a:grpSpLocks noChangeAspect="1"/>
            </p:cNvGrpSpPr>
            <p:nvPr>
              <p:custDataLst>
                <p:tags r:id="rId18"/>
              </p:custDataLst>
            </p:nvPr>
          </p:nvGrpSpPr>
          <p:grpSpPr bwMode="auto">
            <a:xfrm>
              <a:off x="4244" y="2720"/>
              <a:ext cx="112" cy="112"/>
              <a:chOff x="1694" y="2044"/>
              <a:chExt cx="160" cy="160"/>
            </a:xfrm>
          </p:grpSpPr>
          <p:sp>
            <p:nvSpPr>
              <p:cNvPr id="52" name="Oval 42" hidden="1"/>
              <p:cNvSpPr>
                <a:spLocks noChangeAspect="1" noChangeArrowheads="1"/>
              </p:cNvSpPr>
              <p:nvPr>
                <p:custDataLst>
                  <p:tags r:id="rId31"/>
                </p:custDataLst>
              </p:nvPr>
            </p:nvSpPr>
            <p:spPr bwMode="gray">
              <a:xfrm>
                <a:off x="1694" y="2044"/>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3" name="Arc 43" hidden="1"/>
              <p:cNvSpPr>
                <a:spLocks noChangeAspect="1"/>
              </p:cNvSpPr>
              <p:nvPr>
                <p:custDataLst>
                  <p:tags r:id="rId32"/>
                </p:custDataLst>
              </p:nvPr>
            </p:nvSpPr>
            <p:spPr bwMode="gray">
              <a:xfrm>
                <a:off x="1774" y="2044"/>
                <a:ext cx="80" cy="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35" name="MoonLegend3" hidden="1"/>
            <p:cNvGrpSpPr>
              <a:grpSpLocks noChangeAspect="1"/>
            </p:cNvGrpSpPr>
            <p:nvPr>
              <p:custDataLst>
                <p:tags r:id="rId19"/>
              </p:custDataLst>
            </p:nvPr>
          </p:nvGrpSpPr>
          <p:grpSpPr bwMode="auto">
            <a:xfrm>
              <a:off x="4244" y="2885"/>
              <a:ext cx="112" cy="112"/>
              <a:chOff x="4495" y="897"/>
              <a:chExt cx="160" cy="160"/>
            </a:xfrm>
          </p:grpSpPr>
          <p:sp>
            <p:nvSpPr>
              <p:cNvPr id="50" name="Oval 45" hidden="1"/>
              <p:cNvSpPr>
                <a:spLocks noChangeAspect="1" noChangeArrowheads="1"/>
              </p:cNvSpPr>
              <p:nvPr>
                <p:custDataLst>
                  <p:tags r:id="rId29"/>
                </p:custDataLst>
              </p:nvPr>
            </p:nvSpPr>
            <p:spPr bwMode="gray">
              <a:xfrm>
                <a:off x="4495" y="897"/>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1" name="Arc 46" hidden="1"/>
              <p:cNvSpPr>
                <a:spLocks noChangeAspect="1"/>
              </p:cNvSpPr>
              <p:nvPr>
                <p:custDataLst>
                  <p:tags r:id="rId30"/>
                </p:custDataLst>
              </p:nvPr>
            </p:nvSpPr>
            <p:spPr bwMode="gray">
              <a:xfrm>
                <a:off x="4575" y="897"/>
                <a:ext cx="80" cy="160"/>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36" name="MoonLegend4" hidden="1"/>
            <p:cNvGrpSpPr>
              <a:grpSpLocks noChangeAspect="1"/>
            </p:cNvGrpSpPr>
            <p:nvPr>
              <p:custDataLst>
                <p:tags r:id="rId20"/>
              </p:custDataLst>
            </p:nvPr>
          </p:nvGrpSpPr>
          <p:grpSpPr bwMode="auto">
            <a:xfrm>
              <a:off x="4244" y="3052"/>
              <a:ext cx="112" cy="112"/>
              <a:chOff x="4495" y="1198"/>
              <a:chExt cx="160" cy="160"/>
            </a:xfrm>
          </p:grpSpPr>
          <p:sp>
            <p:nvSpPr>
              <p:cNvPr id="48" name="Oval 48" hidden="1"/>
              <p:cNvSpPr>
                <a:spLocks noChangeAspect="1" noChangeArrowheads="1"/>
              </p:cNvSpPr>
              <p:nvPr>
                <p:custDataLst>
                  <p:tags r:id="rId27"/>
                </p:custDataLst>
              </p:nvPr>
            </p:nvSpPr>
            <p:spPr bwMode="gray">
              <a:xfrm>
                <a:off x="4495" y="1198"/>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49" name="Arc 49" hidden="1"/>
              <p:cNvSpPr>
                <a:spLocks noChangeAspect="1"/>
              </p:cNvSpPr>
              <p:nvPr>
                <p:custDataLst>
                  <p:tags r:id="rId28"/>
                </p:custDataLst>
              </p:nvPr>
            </p:nvSpPr>
            <p:spPr bwMode="gray">
              <a:xfrm>
                <a:off x="4495" y="1198"/>
                <a:ext cx="160" cy="16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sp>
          <p:nvSpPr>
            <p:cNvPr id="37" name="Legend1" hidden="1"/>
            <p:cNvSpPr>
              <a:spLocks noChangeArrowheads="1"/>
            </p:cNvSpPr>
            <p:nvPr/>
          </p:nvSpPr>
          <p:spPr bwMode="gray">
            <a:xfrm>
              <a:off x="4414" y="255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38" name="Legend2" hidden="1"/>
            <p:cNvSpPr>
              <a:spLocks noChangeArrowheads="1"/>
            </p:cNvSpPr>
            <p:nvPr/>
          </p:nvSpPr>
          <p:spPr bwMode="gray">
            <a:xfrm>
              <a:off x="4414" y="27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39" name="Legend3" hidden="1"/>
            <p:cNvSpPr>
              <a:spLocks noChangeArrowheads="1"/>
            </p:cNvSpPr>
            <p:nvPr/>
          </p:nvSpPr>
          <p:spPr bwMode="gray">
            <a:xfrm>
              <a:off x="4414" y="28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40" name="Legend4" hidden="1"/>
            <p:cNvSpPr>
              <a:spLocks noChangeArrowheads="1"/>
            </p:cNvSpPr>
            <p:nvPr/>
          </p:nvSpPr>
          <p:spPr bwMode="gray">
            <a:xfrm>
              <a:off x="4414" y="3051"/>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sp>
          <p:nvSpPr>
            <p:cNvPr id="41" name="Legend5" hidden="1"/>
            <p:cNvSpPr>
              <a:spLocks noChangeArrowheads="1"/>
            </p:cNvSpPr>
            <p:nvPr/>
          </p:nvSpPr>
          <p:spPr bwMode="gray">
            <a:xfrm>
              <a:off x="4414" y="3216"/>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Legend5</a:t>
              </a:r>
            </a:p>
          </p:txBody>
        </p:sp>
        <p:grpSp>
          <p:nvGrpSpPr>
            <p:cNvPr id="42" name="MoonLegend5" hidden="1"/>
            <p:cNvGrpSpPr>
              <a:grpSpLocks noChangeAspect="1"/>
            </p:cNvGrpSpPr>
            <p:nvPr userDrawn="1">
              <p:custDataLst>
                <p:tags r:id="rId21"/>
              </p:custDataLst>
            </p:nvPr>
          </p:nvGrpSpPr>
          <p:grpSpPr bwMode="auto">
            <a:xfrm>
              <a:off x="4244" y="3217"/>
              <a:ext cx="112" cy="112"/>
              <a:chOff x="4244" y="3217"/>
              <a:chExt cx="112" cy="112"/>
            </a:xfrm>
          </p:grpSpPr>
          <p:sp>
            <p:nvSpPr>
              <p:cNvPr id="46" name="Oval 64" hidden="1"/>
              <p:cNvSpPr>
                <a:spLocks noChangeAspect="1" noChangeArrowheads="1"/>
              </p:cNvSpPr>
              <p:nvPr userDrawn="1">
                <p:custDataLst>
                  <p:tags r:id="rId25"/>
                </p:custDataLst>
              </p:nvPr>
            </p:nvSpPr>
            <p:spPr bwMode="gray">
              <a:xfrm>
                <a:off x="4244" y="3217"/>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47" name="Oval 65" hidden="1"/>
              <p:cNvSpPr>
                <a:spLocks noChangeAspect="1" noChangeArrowheads="1"/>
              </p:cNvSpPr>
              <p:nvPr userDrawn="1">
                <p:custDataLst>
                  <p:tags r:id="rId26"/>
                </p:custDataLst>
              </p:nvPr>
            </p:nvSpPr>
            <p:spPr bwMode="gray">
              <a:xfrm>
                <a:off x="4244" y="3217"/>
                <a:ext cx="112" cy="112"/>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grpSp>
        <p:grpSp>
          <p:nvGrpSpPr>
            <p:cNvPr id="43" name="MoonLegend1" hidden="1"/>
            <p:cNvGrpSpPr>
              <a:grpSpLocks noChangeAspect="1"/>
            </p:cNvGrpSpPr>
            <p:nvPr userDrawn="1">
              <p:custDataLst>
                <p:tags r:id="rId22"/>
              </p:custDataLst>
            </p:nvPr>
          </p:nvGrpSpPr>
          <p:grpSpPr bwMode="auto">
            <a:xfrm>
              <a:off x="4244" y="2556"/>
              <a:ext cx="112" cy="112"/>
              <a:chOff x="4244" y="2556"/>
              <a:chExt cx="112" cy="112"/>
            </a:xfrm>
          </p:grpSpPr>
          <p:sp>
            <p:nvSpPr>
              <p:cNvPr id="44" name="Oval 71" hidden="1"/>
              <p:cNvSpPr>
                <a:spLocks noChangeAspect="1" noChangeArrowheads="1"/>
              </p:cNvSpPr>
              <p:nvPr userDrawn="1">
                <p:custDataLst>
                  <p:tags r:id="rId23"/>
                </p:custDataLst>
              </p:nvPr>
            </p:nvSpPr>
            <p:spPr bwMode="gray">
              <a:xfrm>
                <a:off x="4244" y="2556"/>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45" name="Arc 72" hidden="1"/>
              <p:cNvSpPr>
                <a:spLocks noChangeAspect="1"/>
              </p:cNvSpPr>
              <p:nvPr userDrawn="1">
                <p:custDataLst>
                  <p:tags r:id="rId24"/>
                </p:custDataLst>
              </p:nvPr>
            </p:nvSpPr>
            <p:spPr bwMode="gray">
              <a:xfrm>
                <a:off x="4244" y="2556"/>
                <a:ext cx="112" cy="112"/>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path>
                  <a:path w="43200" h="43200" stroke="0" extrusionOk="0">
                    <a:moveTo>
                      <a:pt x="21599" y="0"/>
                    </a:move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sp>
        <p:nvSpPr>
          <p:cNvPr id="54" name="Rectangle 10"/>
          <p:cNvSpPr>
            <a:spLocks noChangeArrowheads="1"/>
          </p:cNvSpPr>
          <p:nvPr>
            <p:custDataLst>
              <p:tags r:id="rId12"/>
            </p:custDataLst>
          </p:nvPr>
        </p:nvSpPr>
        <p:spPr bwMode="gray">
          <a:xfrm>
            <a:off x="9010650" y="4125913"/>
            <a:ext cx="133350" cy="700087"/>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55" name="Rectangle 11"/>
          <p:cNvSpPr>
            <a:spLocks noChangeArrowheads="1"/>
          </p:cNvSpPr>
          <p:nvPr>
            <p:custDataLst>
              <p:tags r:id="rId13"/>
            </p:custDataLst>
          </p:nvPr>
        </p:nvSpPr>
        <p:spPr bwMode="gray">
          <a:xfrm>
            <a:off x="9010650" y="4818063"/>
            <a:ext cx="133350" cy="698500"/>
          </a:xfrm>
          <a:prstGeom prst="rect">
            <a:avLst/>
          </a:prstGeom>
          <a:solidFill>
            <a:srgbClr val="0090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56" name="Working Draft" hidden="1"/>
          <p:cNvSpPr txBox="1">
            <a:spLocks noChangeArrowheads="1"/>
          </p:cNvSpPr>
          <p:nvPr>
            <p:custDataLst>
              <p:tags r:id="rId14"/>
            </p:custDataLst>
          </p:nvPr>
        </p:nvSpPr>
        <p:spPr bwMode="gray">
          <a:xfrm rot="5400000">
            <a:off x="8224044" y="2712244"/>
            <a:ext cx="1712913"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Working Draft - Last Modified 12.01.2012 19:10:56</a:t>
            </a:r>
            <a:endParaRPr lang="en-US" sz="1600" smtClean="0">
              <a:solidFill>
                <a:srgbClr val="002864"/>
              </a:solidFill>
              <a:cs typeface="+mn-cs"/>
            </a:endParaRPr>
          </a:p>
        </p:txBody>
      </p:sp>
      <p:sp>
        <p:nvSpPr>
          <p:cNvPr id="57" name="Printed" hidden="1"/>
          <p:cNvSpPr txBox="1">
            <a:spLocks noChangeArrowheads="1"/>
          </p:cNvSpPr>
          <p:nvPr>
            <p:custDataLst>
              <p:tags r:id="rId15"/>
            </p:custDataLst>
          </p:nvPr>
        </p:nvSpPr>
        <p:spPr bwMode="gray">
          <a:xfrm rot="5400000">
            <a:off x="8597107" y="4218781"/>
            <a:ext cx="966788"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Printed 12.01.2012 10:48:52</a:t>
            </a:r>
            <a:endParaRPr lang="en-US" sz="1600" smtClean="0">
              <a:solidFill>
                <a:srgbClr val="002864"/>
              </a:solidFill>
              <a:cs typeface="+mn-cs"/>
            </a:endParaRPr>
          </a:p>
        </p:txBody>
      </p:sp>
      <p:pic>
        <p:nvPicPr>
          <p:cNvPr id="58" name="Picture 860" descr="Bayer_Cross_RGB_100917"/>
          <p:cNvPicPr>
            <a:picLocks noChangeAspect="1" noChangeArrowheads="1"/>
          </p:cNvPicPr>
          <p:nvPr>
            <p:custDataLst>
              <p:tags r:id="rId16"/>
            </p:custDataLst>
          </p:nvPr>
        </p:nvPicPr>
        <p:blipFill>
          <a:blip r:embed="rId38" cstate="print">
            <a:extLst>
              <a:ext uri="{28A0092B-C50C-407E-A947-70E740481C1C}">
                <a14:useLocalDpi xmlns:a14="http://schemas.microsoft.com/office/drawing/2010/main" val="0"/>
              </a:ext>
            </a:extLst>
          </a:blip>
          <a:srcRect/>
          <a:stretch>
            <a:fillRect/>
          </a:stretch>
        </p:blipFill>
        <p:spPr bwMode="gray">
          <a:xfrm>
            <a:off x="7721600" y="250825"/>
            <a:ext cx="949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Rectangle 6"/>
          <p:cNvSpPr>
            <a:spLocks noGrp="1" noChangeArrowheads="1"/>
          </p:cNvSpPr>
          <p:nvPr>
            <p:ph type="ftr" sz="quarter" idx="10"/>
            <p:custDataLst>
              <p:tags r:id="rId17"/>
            </p:custDataLst>
          </p:nvPr>
        </p:nvSpPr>
        <p:spPr>
          <a:xfrm>
            <a:off x="452438" y="6557963"/>
            <a:ext cx="2894012" cy="122237"/>
          </a:xfrm>
          <a:prstGeom prst="rect">
            <a:avLst/>
          </a:prstGeom>
        </p:spPr>
        <p:txBody>
          <a:bodyPr/>
          <a:lstStyle>
            <a:lvl1pPr>
              <a:defRPr/>
            </a:lvl1pPr>
          </a:lstStyle>
          <a:p>
            <a:pPr>
              <a:defRPr/>
            </a:pPr>
            <a:endParaRPr lang="en-US">
              <a:solidFill>
                <a:srgbClr val="6C7AA3"/>
              </a:solidFill>
            </a:endParaRPr>
          </a:p>
        </p:txBody>
      </p:sp>
    </p:spTree>
    <p:extLst>
      <p:ext uri="{BB962C8B-B14F-4D97-AF65-F5344CB8AC3E}">
        <p14:creationId xmlns:p14="http://schemas.microsoft.com/office/powerpoint/2010/main" val="328249155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aphicFrame>
        <p:nvGraphicFramePr>
          <p:cNvPr id="5" name="Object 80"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1597" name="think-cell Slide" r:id="rId34" imgW="360" imgH="360" progId="">
                  <p:embed/>
                </p:oleObj>
              </mc:Choice>
              <mc:Fallback>
                <p:oleObj name="think-cell Slide" r:id="rId34" imgW="360" imgH="360" progId="">
                  <p:embed/>
                  <p:pic>
                    <p:nvPicPr>
                      <p:cNvPr id="0" name="Picture 357"/>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2" descr="bayer_hg"/>
          <p:cNvPicPr>
            <a:picLocks noChangeAspect="1" noChangeArrowheads="1"/>
          </p:cNvPicPr>
          <p:nvPr>
            <p:custDataLst>
              <p:tags r:id="rId3"/>
            </p:custDataLst>
          </p:nvPr>
        </p:nvPicPr>
        <p:blipFill>
          <a:blip r:embed="rId36" cstate="print">
            <a:extLst>
              <a:ext uri="{28A0092B-C50C-407E-A947-70E740481C1C}">
                <a14:useLocalDpi xmlns:a14="http://schemas.microsoft.com/office/drawing/2010/main" val="0"/>
              </a:ext>
            </a:extLst>
          </a:blip>
          <a:srcRect/>
          <a:stretch>
            <a:fillRect/>
          </a:stretch>
        </p:blipFill>
        <p:spPr bwMode="gray">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BCS_Logo_Blk_100917"/>
          <p:cNvPicPr>
            <a:picLocks noChangeAspect="1" noChangeArrowheads="1"/>
          </p:cNvPicPr>
          <p:nvPr>
            <p:custDataLst>
              <p:tags r:id="rId4"/>
            </p:custDataLst>
          </p:nvPr>
        </p:nvPicPr>
        <p:blipFill>
          <a:blip r:embed="rId37" cstate="print">
            <a:extLst>
              <a:ext uri="{28A0092B-C50C-407E-A947-70E740481C1C}">
                <a14:useLocalDpi xmlns:a14="http://schemas.microsoft.com/office/drawing/2010/main" val="0"/>
              </a:ext>
            </a:extLst>
          </a:blip>
          <a:srcRect l="21547" t="-2051" b="8717"/>
          <a:stretch>
            <a:fillRect/>
          </a:stretch>
        </p:blipFill>
        <p:spPr bwMode="gray">
          <a:xfrm>
            <a:off x="7324725" y="6453188"/>
            <a:ext cx="13525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McK Slide Elements"/>
          <p:cNvGrpSpPr>
            <a:grpSpLocks/>
          </p:cNvGrpSpPr>
          <p:nvPr userDrawn="1"/>
        </p:nvGrpSpPr>
        <p:grpSpPr bwMode="auto">
          <a:xfrm>
            <a:off x="455613" y="5995988"/>
            <a:ext cx="8515350" cy="352425"/>
            <a:chOff x="287" y="3777"/>
            <a:chExt cx="5364" cy="222"/>
          </a:xfrm>
        </p:grpSpPr>
        <p:sp>
          <p:nvSpPr>
            <p:cNvPr id="9" name="McK 4. Footnote" hidden="1"/>
            <p:cNvSpPr txBox="1">
              <a:spLocks noChangeArrowheads="1"/>
            </p:cNvSpPr>
            <p:nvPr userDrawn="1"/>
          </p:nvSpPr>
          <p:spPr bwMode="gray">
            <a:xfrm>
              <a:off x="287" y="3777"/>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algn="l" defTabSz="895350">
                <a:defRPr>
                  <a:solidFill>
                    <a:schemeClr val="tx1"/>
                  </a:solidFill>
                  <a:latin typeface="Arial" pitchFamily="34" charset="0"/>
                </a:defRPr>
              </a:lvl1pPr>
              <a:lvl2pPr marL="1031875" algn="l" defTabSz="895350">
                <a:defRPr>
                  <a:solidFill>
                    <a:schemeClr val="tx1"/>
                  </a:solidFill>
                  <a:latin typeface="Arial" pitchFamily="34" charset="0"/>
                </a:defRPr>
              </a:lvl2pPr>
              <a:lvl3pPr marL="1217613" algn="l" defTabSz="895350">
                <a:defRPr>
                  <a:solidFill>
                    <a:schemeClr val="tx1"/>
                  </a:solidFill>
                  <a:latin typeface="Arial" pitchFamily="34" charset="0"/>
                </a:defRPr>
              </a:lvl3pPr>
              <a:lvl4pPr marL="1404938"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000" smtClean="0">
                  <a:solidFill>
                    <a:srgbClr val="002864"/>
                  </a:solidFill>
                  <a:ea typeface="SimSun" pitchFamily="2" charset="-122"/>
                  <a:cs typeface="Arial" pitchFamily="34" charset="0"/>
                </a:rPr>
                <a:t>1 Footnote</a:t>
              </a:r>
            </a:p>
          </p:txBody>
        </p:sp>
        <p:sp>
          <p:nvSpPr>
            <p:cNvPr id="10" name="McK 5. Source" hidden="1"/>
            <p:cNvSpPr>
              <a:spLocks noChangeArrowheads="1"/>
            </p:cNvSpPr>
            <p:nvPr userDrawn="1"/>
          </p:nvSpPr>
          <p:spPr bwMode="gray">
            <a:xfrm>
              <a:off x="287" y="3903"/>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495300" indent="-495300" algn="l" defTabSz="895350">
                <a:buClr>
                  <a:srgbClr val="6BC200"/>
                </a:buClr>
                <a:tabLst>
                  <a:tab pos="487363" algn="l"/>
                </a:tabLst>
              </a:pPr>
              <a:r>
                <a:rPr lang="en-US" altLang="zh-CN" sz="1000" smtClean="0">
                  <a:solidFill>
                    <a:srgbClr val="002864"/>
                  </a:solidFill>
                  <a:ea typeface="SimSun" pitchFamily="2" charset="-122"/>
                </a:rPr>
                <a:t>Source:	Source</a:t>
              </a:r>
            </a:p>
          </p:txBody>
        </p:sp>
      </p:grpSp>
      <p:sp>
        <p:nvSpPr>
          <p:cNvPr id="11" name="McK 3. Unit of measure" hidden="1"/>
          <p:cNvSpPr txBox="1">
            <a:spLocks noChangeArrowheads="1"/>
          </p:cNvSpPr>
          <p:nvPr>
            <p:custDataLst>
              <p:tags r:id="rId5"/>
            </p:custDataLst>
          </p:nvPr>
        </p:nvSpPr>
        <p:spPr bwMode="gray">
          <a:xfrm>
            <a:off x="455613" y="1417638"/>
            <a:ext cx="85153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95350">
              <a:defRPr>
                <a:solidFill>
                  <a:schemeClr val="tx1"/>
                </a:solidFill>
                <a:latin typeface="Arial" pitchFamily="34" charset="0"/>
              </a:defRPr>
            </a:lvl1pPr>
            <a:lvl2pPr marL="447675" algn="l" defTabSz="895350">
              <a:defRPr>
                <a:solidFill>
                  <a:schemeClr val="tx1"/>
                </a:solidFill>
                <a:latin typeface="Arial" pitchFamily="34" charset="0"/>
              </a:defRPr>
            </a:lvl2pPr>
            <a:lvl3pPr marL="895350" algn="l" defTabSz="895350">
              <a:defRPr>
                <a:solidFill>
                  <a:schemeClr val="tx1"/>
                </a:solidFill>
                <a:latin typeface="Arial" pitchFamily="34" charset="0"/>
              </a:defRPr>
            </a:lvl3pPr>
            <a:lvl4pPr marL="1344613"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400" smtClean="0">
                <a:solidFill>
                  <a:srgbClr val="002864"/>
                </a:solidFill>
                <a:ea typeface="SimSun" pitchFamily="2" charset="-122"/>
                <a:cs typeface="Arial" pitchFamily="34" charset="0"/>
              </a:rPr>
              <a:t>Subtitle or Unit of measure, when both Unit of measure goes into 2nd line</a:t>
            </a:r>
          </a:p>
        </p:txBody>
      </p:sp>
      <p:sp>
        <p:nvSpPr>
          <p:cNvPr id="12" name="McK 1. On-page tracker" hidden="1"/>
          <p:cNvSpPr>
            <a:spLocks noChangeArrowheads="1"/>
          </p:cNvSpPr>
          <p:nvPr>
            <p:custDataLst>
              <p:tags r:id="rId6"/>
            </p:custDataLst>
          </p:nvPr>
        </p:nvSpPr>
        <p:spPr bwMode="gray">
          <a:xfrm>
            <a:off x="455613" y="58738"/>
            <a:ext cx="8509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400" smtClean="0">
                <a:solidFill>
                  <a:srgbClr val="808080"/>
                </a:solidFill>
                <a:cs typeface="+mn-cs"/>
              </a:rPr>
              <a:t>TRACKER</a:t>
            </a:r>
          </a:p>
        </p:txBody>
      </p:sp>
      <p:grpSp>
        <p:nvGrpSpPr>
          <p:cNvPr id="13" name="ACET" hidden="1"/>
          <p:cNvGrpSpPr>
            <a:grpSpLocks/>
          </p:cNvGrpSpPr>
          <p:nvPr>
            <p:custDataLst>
              <p:tags r:id="rId7"/>
            </p:custDataLst>
          </p:nvPr>
        </p:nvGrpSpPr>
        <p:grpSpPr bwMode="auto">
          <a:xfrm>
            <a:off x="2347913" y="2006600"/>
            <a:ext cx="4264025" cy="508000"/>
            <a:chOff x="915" y="710"/>
            <a:chExt cx="2686" cy="320"/>
          </a:xfrm>
        </p:grpSpPr>
        <p:cxnSp>
          <p:nvCxnSpPr>
            <p:cNvPr id="14" name="AutoShape 16" hidden="1"/>
            <p:cNvCxnSpPr>
              <a:cxnSpLocks noChangeShapeType="1"/>
            </p:cNvCxnSpPr>
            <p:nvPr/>
          </p:nvCxnSpPr>
          <p:spPr bwMode="gray">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AutoShape 17" hidden="1"/>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algn="l">
                <a:buClr>
                  <a:srgbClr val="6BC200"/>
                </a:buClr>
              </a:pPr>
              <a:r>
                <a:rPr lang="en-US" sz="1600" b="1" smtClean="0">
                  <a:solidFill>
                    <a:srgbClr val="002864"/>
                  </a:solidFill>
                  <a:cs typeface="+mn-cs"/>
                </a:rPr>
                <a:t>Title</a:t>
              </a:r>
            </a:p>
            <a:p>
              <a:pPr algn="l">
                <a:buClr>
                  <a:srgbClr val="6BC200"/>
                </a:buClr>
              </a:pPr>
              <a:r>
                <a:rPr lang="en-US" sz="1600" smtClean="0">
                  <a:solidFill>
                    <a:srgbClr val="002864"/>
                  </a:solidFill>
                  <a:cs typeface="+mn-cs"/>
                </a:rPr>
                <a:t>Unit of measure</a:t>
              </a:r>
            </a:p>
          </p:txBody>
        </p:sp>
      </p:grpSp>
      <p:grpSp>
        <p:nvGrpSpPr>
          <p:cNvPr id="16" name="LegendBoxes" hidden="1"/>
          <p:cNvGrpSpPr>
            <a:grpSpLocks/>
          </p:cNvGrpSpPr>
          <p:nvPr>
            <p:custDataLst>
              <p:tags r:id="rId8"/>
            </p:custDataLst>
          </p:nvPr>
        </p:nvGrpSpPr>
        <p:grpSpPr bwMode="auto">
          <a:xfrm>
            <a:off x="8086725" y="1450975"/>
            <a:ext cx="842963" cy="976313"/>
            <a:chOff x="3394" y="519"/>
            <a:chExt cx="531" cy="615"/>
          </a:xfrm>
        </p:grpSpPr>
        <p:sp>
          <p:nvSpPr>
            <p:cNvPr id="17" name="LegendRectangle1" hidden="1"/>
            <p:cNvSpPr>
              <a:spLocks noChangeArrowheads="1"/>
            </p:cNvSpPr>
            <p:nvPr userDrawn="1"/>
          </p:nvSpPr>
          <p:spPr bwMode="gray">
            <a:xfrm>
              <a:off x="3394" y="526"/>
              <a:ext cx="104" cy="10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8" name="LegendRectangle2" hidden="1"/>
            <p:cNvSpPr>
              <a:spLocks noChangeArrowheads="1"/>
            </p:cNvSpPr>
            <p:nvPr userDrawn="1"/>
          </p:nvSpPr>
          <p:spPr bwMode="gray">
            <a:xfrm>
              <a:off x="3394" y="693"/>
              <a:ext cx="104" cy="101"/>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9" name="LegendRectangle3" hidden="1"/>
            <p:cNvSpPr>
              <a:spLocks noChangeArrowheads="1"/>
            </p:cNvSpPr>
            <p:nvPr userDrawn="1"/>
          </p:nvSpPr>
          <p:spPr bwMode="gray">
            <a:xfrm>
              <a:off x="3394" y="860"/>
              <a:ext cx="104" cy="101"/>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20" name="LegendRectangle4" hidden="1"/>
            <p:cNvSpPr>
              <a:spLocks noChangeArrowheads="1"/>
            </p:cNvSpPr>
            <p:nvPr userDrawn="1"/>
          </p:nvSpPr>
          <p:spPr bwMode="gray">
            <a:xfrm>
              <a:off x="3394" y="1027"/>
              <a:ext cx="104" cy="101"/>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21" name="Legend1" hidden="1"/>
            <p:cNvSpPr>
              <a:spLocks noChangeArrowheads="1"/>
            </p:cNvSpPr>
            <p:nvPr userDrawn="1"/>
          </p:nvSpPr>
          <p:spPr bwMode="gray">
            <a:xfrm>
              <a:off x="3554" y="5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22" name="Legend2" hidden="1"/>
            <p:cNvSpPr>
              <a:spLocks noChangeArrowheads="1"/>
            </p:cNvSpPr>
            <p:nvPr userDrawn="1"/>
          </p:nvSpPr>
          <p:spPr bwMode="gray">
            <a:xfrm>
              <a:off x="3554" y="6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23" name="Legend3" hidden="1"/>
            <p:cNvSpPr>
              <a:spLocks noChangeArrowheads="1"/>
            </p:cNvSpPr>
            <p:nvPr userDrawn="1"/>
          </p:nvSpPr>
          <p:spPr bwMode="gray">
            <a:xfrm>
              <a:off x="3554" y="84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24" name="Legend4" hidden="1"/>
            <p:cNvSpPr>
              <a:spLocks noChangeArrowheads="1"/>
            </p:cNvSpPr>
            <p:nvPr userDrawn="1"/>
          </p:nvSpPr>
          <p:spPr bwMode="gray">
            <a:xfrm>
              <a:off x="3554" y="10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grpSp>
      <p:grpSp>
        <p:nvGrpSpPr>
          <p:cNvPr id="25" name="LegendLines" hidden="1"/>
          <p:cNvGrpSpPr>
            <a:grpSpLocks/>
          </p:cNvGrpSpPr>
          <p:nvPr>
            <p:custDataLst>
              <p:tags r:id="rId9"/>
            </p:custDataLst>
          </p:nvPr>
        </p:nvGrpSpPr>
        <p:grpSpPr bwMode="auto">
          <a:xfrm>
            <a:off x="7769225" y="1450975"/>
            <a:ext cx="1160463" cy="706438"/>
            <a:chOff x="2411" y="2750"/>
            <a:chExt cx="731" cy="445"/>
          </a:xfrm>
        </p:grpSpPr>
        <p:sp>
          <p:nvSpPr>
            <p:cNvPr id="26" name="LineLegend1" hidden="1"/>
            <p:cNvSpPr>
              <a:spLocks noChangeShapeType="1"/>
            </p:cNvSpPr>
            <p:nvPr/>
          </p:nvSpPr>
          <p:spPr bwMode="gray">
            <a:xfrm>
              <a:off x="2411" y="2807"/>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7" name="LineLegend2" hidden="1"/>
            <p:cNvSpPr>
              <a:spLocks noChangeShapeType="1"/>
            </p:cNvSpPr>
            <p:nvPr/>
          </p:nvSpPr>
          <p:spPr bwMode="gray">
            <a:xfrm>
              <a:off x="2411" y="2972"/>
              <a:ext cx="288"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8" name="LineLegend3" hidden="1"/>
            <p:cNvSpPr>
              <a:spLocks noChangeShapeType="1"/>
            </p:cNvSpPr>
            <p:nvPr/>
          </p:nvSpPr>
          <p:spPr bwMode="gray">
            <a:xfrm>
              <a:off x="2411" y="3137"/>
              <a:ext cx="288"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9" name="Legend1" hidden="1"/>
            <p:cNvSpPr>
              <a:spLocks noChangeArrowheads="1"/>
            </p:cNvSpPr>
            <p:nvPr userDrawn="1"/>
          </p:nvSpPr>
          <p:spPr bwMode="gray">
            <a:xfrm>
              <a:off x="2771" y="275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30" name="Legend2" hidden="1"/>
            <p:cNvSpPr>
              <a:spLocks noChangeArrowheads="1"/>
            </p:cNvSpPr>
            <p:nvPr userDrawn="1"/>
          </p:nvSpPr>
          <p:spPr bwMode="gray">
            <a:xfrm>
              <a:off x="2771" y="2915"/>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31" name="Legend3" hidden="1"/>
            <p:cNvSpPr>
              <a:spLocks noChangeArrowheads="1"/>
            </p:cNvSpPr>
            <p:nvPr userDrawn="1"/>
          </p:nvSpPr>
          <p:spPr bwMode="gray">
            <a:xfrm>
              <a:off x="2771" y="308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grpSp>
      <p:grpSp>
        <p:nvGrpSpPr>
          <p:cNvPr id="32" name="Sticker" hidden="1"/>
          <p:cNvGrpSpPr>
            <a:grpSpLocks/>
          </p:cNvGrpSpPr>
          <p:nvPr>
            <p:custDataLst>
              <p:tags r:id="rId10"/>
            </p:custDataLst>
          </p:nvPr>
        </p:nvGrpSpPr>
        <p:grpSpPr bwMode="auto">
          <a:xfrm>
            <a:off x="7835900" y="1450975"/>
            <a:ext cx="1093788" cy="209550"/>
            <a:chOff x="4817" y="376"/>
            <a:chExt cx="689" cy="132"/>
          </a:xfrm>
        </p:grpSpPr>
        <p:cxnSp>
          <p:nvCxnSpPr>
            <p:cNvPr id="33" name="AutoShape 59" hidden="1"/>
            <p:cNvCxnSpPr>
              <a:cxnSpLocks noChangeShapeType="1"/>
            </p:cNvCxnSpPr>
            <p:nvPr userDrawn="1"/>
          </p:nvCxnSpPr>
          <p:spPr bwMode="gray">
            <a:xfrm>
              <a:off x="4817" y="508"/>
              <a:ext cx="689" cy="0"/>
            </a:xfrm>
            <a:prstGeom prst="straightConnector1">
              <a:avLst/>
            </a:prstGeom>
            <a:noFill/>
            <a:ln w="254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4" name="AutoShape 60" hidden="1"/>
            <p:cNvSpPr>
              <a:spLocks noChangeArrowheads="1"/>
            </p:cNvSpPr>
            <p:nvPr userDrawn="1"/>
          </p:nvSpPr>
          <p:spPr bwMode="gray">
            <a:xfrm>
              <a:off x="4817" y="376"/>
              <a:ext cx="689" cy="13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6BC200"/>
                </a:buClr>
              </a:pPr>
              <a:r>
                <a:rPr lang="en-US" sz="1200" smtClean="0">
                  <a:solidFill>
                    <a:srgbClr val="808080"/>
                  </a:solidFill>
                  <a:cs typeface="+mn-cs"/>
                </a:rPr>
                <a:t>ILLUSTRATIVE</a:t>
              </a:r>
            </a:p>
          </p:txBody>
        </p:sp>
        <p:cxnSp>
          <p:nvCxnSpPr>
            <p:cNvPr id="35" name="AutoShape 61" hidden="1"/>
            <p:cNvCxnSpPr>
              <a:cxnSpLocks noChangeShapeType="1"/>
            </p:cNvCxnSpPr>
            <p:nvPr userDrawn="1"/>
          </p:nvCxnSpPr>
          <p:spPr bwMode="gray">
            <a:xfrm>
              <a:off x="4817" y="376"/>
              <a:ext cx="0" cy="13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36" name="LegendMoons" hidden="1"/>
          <p:cNvGrpSpPr>
            <a:grpSpLocks/>
          </p:cNvGrpSpPr>
          <p:nvPr>
            <p:custDataLst>
              <p:tags r:id="rId11"/>
            </p:custDataLst>
          </p:nvPr>
        </p:nvGrpSpPr>
        <p:grpSpPr bwMode="auto">
          <a:xfrm>
            <a:off x="8070850" y="1450975"/>
            <a:ext cx="858838" cy="1233488"/>
            <a:chOff x="4244" y="2554"/>
            <a:chExt cx="541" cy="777"/>
          </a:xfrm>
        </p:grpSpPr>
        <p:grpSp>
          <p:nvGrpSpPr>
            <p:cNvPr id="37" name="MoonLegend2" hidden="1"/>
            <p:cNvGrpSpPr>
              <a:grpSpLocks noChangeAspect="1"/>
            </p:cNvGrpSpPr>
            <p:nvPr>
              <p:custDataLst>
                <p:tags r:id="rId18"/>
              </p:custDataLst>
            </p:nvPr>
          </p:nvGrpSpPr>
          <p:grpSpPr bwMode="auto">
            <a:xfrm>
              <a:off x="4244" y="2720"/>
              <a:ext cx="112" cy="112"/>
              <a:chOff x="1694" y="2044"/>
              <a:chExt cx="160" cy="160"/>
            </a:xfrm>
          </p:grpSpPr>
          <p:sp>
            <p:nvSpPr>
              <p:cNvPr id="55" name="Oval 42" hidden="1"/>
              <p:cNvSpPr>
                <a:spLocks noChangeAspect="1" noChangeArrowheads="1"/>
              </p:cNvSpPr>
              <p:nvPr>
                <p:custDataLst>
                  <p:tags r:id="rId31"/>
                </p:custDataLst>
              </p:nvPr>
            </p:nvSpPr>
            <p:spPr bwMode="gray">
              <a:xfrm>
                <a:off x="1694" y="2044"/>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6" name="Arc 43" hidden="1"/>
              <p:cNvSpPr>
                <a:spLocks noChangeAspect="1"/>
              </p:cNvSpPr>
              <p:nvPr>
                <p:custDataLst>
                  <p:tags r:id="rId32"/>
                </p:custDataLst>
              </p:nvPr>
            </p:nvSpPr>
            <p:spPr bwMode="gray">
              <a:xfrm>
                <a:off x="1774" y="2044"/>
                <a:ext cx="80" cy="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38" name="MoonLegend3" hidden="1"/>
            <p:cNvGrpSpPr>
              <a:grpSpLocks noChangeAspect="1"/>
            </p:cNvGrpSpPr>
            <p:nvPr>
              <p:custDataLst>
                <p:tags r:id="rId19"/>
              </p:custDataLst>
            </p:nvPr>
          </p:nvGrpSpPr>
          <p:grpSpPr bwMode="auto">
            <a:xfrm>
              <a:off x="4244" y="2885"/>
              <a:ext cx="112" cy="112"/>
              <a:chOff x="4495" y="897"/>
              <a:chExt cx="160" cy="160"/>
            </a:xfrm>
          </p:grpSpPr>
          <p:sp>
            <p:nvSpPr>
              <p:cNvPr id="53" name="Oval 45" hidden="1"/>
              <p:cNvSpPr>
                <a:spLocks noChangeAspect="1" noChangeArrowheads="1"/>
              </p:cNvSpPr>
              <p:nvPr>
                <p:custDataLst>
                  <p:tags r:id="rId29"/>
                </p:custDataLst>
              </p:nvPr>
            </p:nvSpPr>
            <p:spPr bwMode="gray">
              <a:xfrm>
                <a:off x="4495" y="897"/>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4" name="Arc 46" hidden="1"/>
              <p:cNvSpPr>
                <a:spLocks noChangeAspect="1"/>
              </p:cNvSpPr>
              <p:nvPr>
                <p:custDataLst>
                  <p:tags r:id="rId30"/>
                </p:custDataLst>
              </p:nvPr>
            </p:nvSpPr>
            <p:spPr bwMode="gray">
              <a:xfrm>
                <a:off x="4575" y="897"/>
                <a:ext cx="80" cy="160"/>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39" name="MoonLegend4" hidden="1"/>
            <p:cNvGrpSpPr>
              <a:grpSpLocks noChangeAspect="1"/>
            </p:cNvGrpSpPr>
            <p:nvPr>
              <p:custDataLst>
                <p:tags r:id="rId20"/>
              </p:custDataLst>
            </p:nvPr>
          </p:nvGrpSpPr>
          <p:grpSpPr bwMode="auto">
            <a:xfrm>
              <a:off x="4244" y="3052"/>
              <a:ext cx="112" cy="112"/>
              <a:chOff x="4495" y="1198"/>
              <a:chExt cx="160" cy="160"/>
            </a:xfrm>
          </p:grpSpPr>
          <p:sp>
            <p:nvSpPr>
              <p:cNvPr id="51" name="Oval 48" hidden="1"/>
              <p:cNvSpPr>
                <a:spLocks noChangeAspect="1" noChangeArrowheads="1"/>
              </p:cNvSpPr>
              <p:nvPr>
                <p:custDataLst>
                  <p:tags r:id="rId27"/>
                </p:custDataLst>
              </p:nvPr>
            </p:nvSpPr>
            <p:spPr bwMode="gray">
              <a:xfrm>
                <a:off x="4495" y="1198"/>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2" name="Arc 49" hidden="1"/>
              <p:cNvSpPr>
                <a:spLocks noChangeAspect="1"/>
              </p:cNvSpPr>
              <p:nvPr>
                <p:custDataLst>
                  <p:tags r:id="rId28"/>
                </p:custDataLst>
              </p:nvPr>
            </p:nvSpPr>
            <p:spPr bwMode="gray">
              <a:xfrm>
                <a:off x="4495" y="1198"/>
                <a:ext cx="160" cy="16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sp>
          <p:nvSpPr>
            <p:cNvPr id="40" name="Legend1" hidden="1"/>
            <p:cNvSpPr>
              <a:spLocks noChangeArrowheads="1"/>
            </p:cNvSpPr>
            <p:nvPr/>
          </p:nvSpPr>
          <p:spPr bwMode="gray">
            <a:xfrm>
              <a:off x="4414" y="255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41" name="Legend2" hidden="1"/>
            <p:cNvSpPr>
              <a:spLocks noChangeArrowheads="1"/>
            </p:cNvSpPr>
            <p:nvPr/>
          </p:nvSpPr>
          <p:spPr bwMode="gray">
            <a:xfrm>
              <a:off x="4414" y="27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42" name="Legend3" hidden="1"/>
            <p:cNvSpPr>
              <a:spLocks noChangeArrowheads="1"/>
            </p:cNvSpPr>
            <p:nvPr/>
          </p:nvSpPr>
          <p:spPr bwMode="gray">
            <a:xfrm>
              <a:off x="4414" y="28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43" name="Legend4" hidden="1"/>
            <p:cNvSpPr>
              <a:spLocks noChangeArrowheads="1"/>
            </p:cNvSpPr>
            <p:nvPr/>
          </p:nvSpPr>
          <p:spPr bwMode="gray">
            <a:xfrm>
              <a:off x="4414" y="3051"/>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sp>
          <p:nvSpPr>
            <p:cNvPr id="44" name="Legend5" hidden="1"/>
            <p:cNvSpPr>
              <a:spLocks noChangeArrowheads="1"/>
            </p:cNvSpPr>
            <p:nvPr/>
          </p:nvSpPr>
          <p:spPr bwMode="gray">
            <a:xfrm>
              <a:off x="4414" y="3216"/>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Legend5</a:t>
              </a:r>
            </a:p>
          </p:txBody>
        </p:sp>
        <p:grpSp>
          <p:nvGrpSpPr>
            <p:cNvPr id="45" name="MoonLegend5" hidden="1"/>
            <p:cNvGrpSpPr>
              <a:grpSpLocks noChangeAspect="1"/>
            </p:cNvGrpSpPr>
            <p:nvPr userDrawn="1">
              <p:custDataLst>
                <p:tags r:id="rId21"/>
              </p:custDataLst>
            </p:nvPr>
          </p:nvGrpSpPr>
          <p:grpSpPr bwMode="auto">
            <a:xfrm>
              <a:off x="4244" y="3217"/>
              <a:ext cx="112" cy="112"/>
              <a:chOff x="4244" y="3217"/>
              <a:chExt cx="112" cy="112"/>
            </a:xfrm>
          </p:grpSpPr>
          <p:sp>
            <p:nvSpPr>
              <p:cNvPr id="49" name="Oval 64" hidden="1"/>
              <p:cNvSpPr>
                <a:spLocks noChangeAspect="1" noChangeArrowheads="1"/>
              </p:cNvSpPr>
              <p:nvPr userDrawn="1">
                <p:custDataLst>
                  <p:tags r:id="rId25"/>
                </p:custDataLst>
              </p:nvPr>
            </p:nvSpPr>
            <p:spPr bwMode="gray">
              <a:xfrm>
                <a:off x="4244" y="3217"/>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0" name="Oval 65" hidden="1"/>
              <p:cNvSpPr>
                <a:spLocks noChangeAspect="1" noChangeArrowheads="1"/>
              </p:cNvSpPr>
              <p:nvPr userDrawn="1">
                <p:custDataLst>
                  <p:tags r:id="rId26"/>
                </p:custDataLst>
              </p:nvPr>
            </p:nvSpPr>
            <p:spPr bwMode="gray">
              <a:xfrm>
                <a:off x="4244" y="3217"/>
                <a:ext cx="112" cy="112"/>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grpSp>
        <p:grpSp>
          <p:nvGrpSpPr>
            <p:cNvPr id="46" name="MoonLegend1" hidden="1"/>
            <p:cNvGrpSpPr>
              <a:grpSpLocks noChangeAspect="1"/>
            </p:cNvGrpSpPr>
            <p:nvPr userDrawn="1">
              <p:custDataLst>
                <p:tags r:id="rId22"/>
              </p:custDataLst>
            </p:nvPr>
          </p:nvGrpSpPr>
          <p:grpSpPr bwMode="auto">
            <a:xfrm>
              <a:off x="4244" y="2556"/>
              <a:ext cx="112" cy="112"/>
              <a:chOff x="4244" y="2556"/>
              <a:chExt cx="112" cy="112"/>
            </a:xfrm>
          </p:grpSpPr>
          <p:sp>
            <p:nvSpPr>
              <p:cNvPr id="47" name="Oval 71" hidden="1"/>
              <p:cNvSpPr>
                <a:spLocks noChangeAspect="1" noChangeArrowheads="1"/>
              </p:cNvSpPr>
              <p:nvPr userDrawn="1">
                <p:custDataLst>
                  <p:tags r:id="rId23"/>
                </p:custDataLst>
              </p:nvPr>
            </p:nvSpPr>
            <p:spPr bwMode="gray">
              <a:xfrm>
                <a:off x="4244" y="2556"/>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48" name="Arc 72" hidden="1"/>
              <p:cNvSpPr>
                <a:spLocks noChangeAspect="1"/>
              </p:cNvSpPr>
              <p:nvPr userDrawn="1">
                <p:custDataLst>
                  <p:tags r:id="rId24"/>
                </p:custDataLst>
              </p:nvPr>
            </p:nvSpPr>
            <p:spPr bwMode="gray">
              <a:xfrm>
                <a:off x="4244" y="2556"/>
                <a:ext cx="112" cy="112"/>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path>
                  <a:path w="43200" h="43200" stroke="0" extrusionOk="0">
                    <a:moveTo>
                      <a:pt x="21599" y="0"/>
                    </a:move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sp>
        <p:nvSpPr>
          <p:cNvPr id="57" name="Rectangle 10"/>
          <p:cNvSpPr>
            <a:spLocks noChangeArrowheads="1"/>
          </p:cNvSpPr>
          <p:nvPr>
            <p:custDataLst>
              <p:tags r:id="rId12"/>
            </p:custDataLst>
          </p:nvPr>
        </p:nvSpPr>
        <p:spPr bwMode="gray">
          <a:xfrm>
            <a:off x="9010650" y="4125913"/>
            <a:ext cx="133350" cy="700087"/>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58" name="Rectangle 11"/>
          <p:cNvSpPr>
            <a:spLocks noChangeArrowheads="1"/>
          </p:cNvSpPr>
          <p:nvPr>
            <p:custDataLst>
              <p:tags r:id="rId13"/>
            </p:custDataLst>
          </p:nvPr>
        </p:nvSpPr>
        <p:spPr bwMode="gray">
          <a:xfrm>
            <a:off x="9010650" y="4818063"/>
            <a:ext cx="133350" cy="698500"/>
          </a:xfrm>
          <a:prstGeom prst="rect">
            <a:avLst/>
          </a:prstGeom>
          <a:solidFill>
            <a:srgbClr val="0090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59" name="Working Draft" hidden="1"/>
          <p:cNvSpPr txBox="1">
            <a:spLocks noChangeArrowheads="1"/>
          </p:cNvSpPr>
          <p:nvPr>
            <p:custDataLst>
              <p:tags r:id="rId14"/>
            </p:custDataLst>
          </p:nvPr>
        </p:nvSpPr>
        <p:spPr bwMode="gray">
          <a:xfrm rot="5400000">
            <a:off x="8224044" y="2712244"/>
            <a:ext cx="1712913"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Working Draft - Last Modified 12.01.2012 19:10:56</a:t>
            </a:r>
            <a:endParaRPr lang="en-US" sz="1600" smtClean="0">
              <a:solidFill>
                <a:srgbClr val="002864"/>
              </a:solidFill>
              <a:cs typeface="+mn-cs"/>
            </a:endParaRPr>
          </a:p>
        </p:txBody>
      </p:sp>
      <p:sp>
        <p:nvSpPr>
          <p:cNvPr id="60" name="Printed" hidden="1"/>
          <p:cNvSpPr txBox="1">
            <a:spLocks noChangeArrowheads="1"/>
          </p:cNvSpPr>
          <p:nvPr>
            <p:custDataLst>
              <p:tags r:id="rId15"/>
            </p:custDataLst>
          </p:nvPr>
        </p:nvSpPr>
        <p:spPr bwMode="gray">
          <a:xfrm rot="5400000">
            <a:off x="8597107" y="4218781"/>
            <a:ext cx="966788"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Printed 12.01.2012 10:48:52</a:t>
            </a:r>
            <a:endParaRPr lang="en-US" sz="1600" smtClean="0">
              <a:solidFill>
                <a:srgbClr val="002864"/>
              </a:solidFill>
              <a:cs typeface="+mn-cs"/>
            </a:endParaRPr>
          </a:p>
        </p:txBody>
      </p:sp>
      <p:pic>
        <p:nvPicPr>
          <p:cNvPr id="61" name="Picture 860" descr="Bayer_Cross_RGB_100917"/>
          <p:cNvPicPr>
            <a:picLocks noChangeAspect="1" noChangeArrowheads="1"/>
          </p:cNvPicPr>
          <p:nvPr>
            <p:custDataLst>
              <p:tags r:id="rId16"/>
            </p:custDataLst>
          </p:nvPr>
        </p:nvPicPr>
        <p:blipFill>
          <a:blip r:embed="rId38" cstate="print">
            <a:extLst>
              <a:ext uri="{28A0092B-C50C-407E-A947-70E740481C1C}">
                <a14:useLocalDpi xmlns:a14="http://schemas.microsoft.com/office/drawing/2010/main" val="0"/>
              </a:ext>
            </a:extLst>
          </a:blip>
          <a:srcRect/>
          <a:stretch>
            <a:fillRect/>
          </a:stretch>
        </p:blipFill>
        <p:spPr bwMode="gray">
          <a:xfrm>
            <a:off x="7721600" y="250825"/>
            <a:ext cx="949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2" name="Rectangle 6"/>
          <p:cNvSpPr>
            <a:spLocks noGrp="1" noChangeArrowheads="1"/>
          </p:cNvSpPr>
          <p:nvPr>
            <p:ph type="ftr" sz="quarter" idx="10"/>
            <p:custDataLst>
              <p:tags r:id="rId17"/>
            </p:custDataLst>
          </p:nvPr>
        </p:nvSpPr>
        <p:spPr>
          <a:xfrm>
            <a:off x="452438" y="6557963"/>
            <a:ext cx="2894012" cy="122237"/>
          </a:xfrm>
          <a:prstGeom prst="rect">
            <a:avLst/>
          </a:prstGeom>
        </p:spPr>
        <p:txBody>
          <a:bodyPr/>
          <a:lstStyle>
            <a:lvl1pPr>
              <a:defRPr/>
            </a:lvl1pPr>
          </a:lstStyle>
          <a:p>
            <a:pPr>
              <a:defRPr/>
            </a:pPr>
            <a:endParaRPr lang="en-US">
              <a:solidFill>
                <a:srgbClr val="6C7AA3"/>
              </a:solidFill>
            </a:endParaRPr>
          </a:p>
        </p:txBody>
      </p:sp>
    </p:spTree>
    <p:extLst>
      <p:ext uri="{BB962C8B-B14F-4D97-AF65-F5344CB8AC3E}">
        <p14:creationId xmlns:p14="http://schemas.microsoft.com/office/powerpoint/2010/main" val="226624624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aphicFrame>
        <p:nvGraphicFramePr>
          <p:cNvPr id="5" name="Object 80"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2621" name="think-cell Slide" r:id="rId34" imgW="360" imgH="360" progId="">
                  <p:embed/>
                </p:oleObj>
              </mc:Choice>
              <mc:Fallback>
                <p:oleObj name="think-cell Slide" r:id="rId34" imgW="360" imgH="360" progId="">
                  <p:embed/>
                  <p:pic>
                    <p:nvPicPr>
                      <p:cNvPr id="0" name="Picture 357"/>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2" descr="bayer_hg"/>
          <p:cNvPicPr>
            <a:picLocks noChangeAspect="1" noChangeArrowheads="1"/>
          </p:cNvPicPr>
          <p:nvPr>
            <p:custDataLst>
              <p:tags r:id="rId3"/>
            </p:custDataLst>
          </p:nvPr>
        </p:nvPicPr>
        <p:blipFill>
          <a:blip r:embed="rId36" cstate="print">
            <a:extLst>
              <a:ext uri="{28A0092B-C50C-407E-A947-70E740481C1C}">
                <a14:useLocalDpi xmlns:a14="http://schemas.microsoft.com/office/drawing/2010/main" val="0"/>
              </a:ext>
            </a:extLst>
          </a:blip>
          <a:srcRect/>
          <a:stretch>
            <a:fillRect/>
          </a:stretch>
        </p:blipFill>
        <p:spPr bwMode="gray">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BCS_Logo_Blk_100917"/>
          <p:cNvPicPr>
            <a:picLocks noChangeAspect="1" noChangeArrowheads="1"/>
          </p:cNvPicPr>
          <p:nvPr>
            <p:custDataLst>
              <p:tags r:id="rId4"/>
            </p:custDataLst>
          </p:nvPr>
        </p:nvPicPr>
        <p:blipFill>
          <a:blip r:embed="rId37" cstate="print">
            <a:extLst>
              <a:ext uri="{28A0092B-C50C-407E-A947-70E740481C1C}">
                <a14:useLocalDpi xmlns:a14="http://schemas.microsoft.com/office/drawing/2010/main" val="0"/>
              </a:ext>
            </a:extLst>
          </a:blip>
          <a:srcRect l="21547" t="-2051" b="8717"/>
          <a:stretch>
            <a:fillRect/>
          </a:stretch>
        </p:blipFill>
        <p:spPr bwMode="gray">
          <a:xfrm>
            <a:off x="7324725" y="6453188"/>
            <a:ext cx="13525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McK Slide Elements"/>
          <p:cNvGrpSpPr>
            <a:grpSpLocks/>
          </p:cNvGrpSpPr>
          <p:nvPr userDrawn="1"/>
        </p:nvGrpSpPr>
        <p:grpSpPr bwMode="auto">
          <a:xfrm>
            <a:off x="455613" y="5995988"/>
            <a:ext cx="8515350" cy="352425"/>
            <a:chOff x="287" y="3777"/>
            <a:chExt cx="5364" cy="222"/>
          </a:xfrm>
        </p:grpSpPr>
        <p:sp>
          <p:nvSpPr>
            <p:cNvPr id="9" name="McK 4. Footnote" hidden="1"/>
            <p:cNvSpPr txBox="1">
              <a:spLocks noChangeArrowheads="1"/>
            </p:cNvSpPr>
            <p:nvPr userDrawn="1"/>
          </p:nvSpPr>
          <p:spPr bwMode="gray">
            <a:xfrm>
              <a:off x="287" y="3777"/>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algn="l" defTabSz="895350">
                <a:defRPr>
                  <a:solidFill>
                    <a:schemeClr val="tx1"/>
                  </a:solidFill>
                  <a:latin typeface="Arial" pitchFamily="34" charset="0"/>
                </a:defRPr>
              </a:lvl1pPr>
              <a:lvl2pPr marL="1031875" algn="l" defTabSz="895350">
                <a:defRPr>
                  <a:solidFill>
                    <a:schemeClr val="tx1"/>
                  </a:solidFill>
                  <a:latin typeface="Arial" pitchFamily="34" charset="0"/>
                </a:defRPr>
              </a:lvl2pPr>
              <a:lvl3pPr marL="1217613" algn="l" defTabSz="895350">
                <a:defRPr>
                  <a:solidFill>
                    <a:schemeClr val="tx1"/>
                  </a:solidFill>
                  <a:latin typeface="Arial" pitchFamily="34" charset="0"/>
                </a:defRPr>
              </a:lvl3pPr>
              <a:lvl4pPr marL="1404938"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000" smtClean="0">
                  <a:solidFill>
                    <a:srgbClr val="002864"/>
                  </a:solidFill>
                  <a:ea typeface="SimSun" pitchFamily="2" charset="-122"/>
                  <a:cs typeface="Arial" pitchFamily="34" charset="0"/>
                </a:rPr>
                <a:t>1 Footnote</a:t>
              </a:r>
            </a:p>
          </p:txBody>
        </p:sp>
        <p:sp>
          <p:nvSpPr>
            <p:cNvPr id="10" name="McK 5. Source" hidden="1"/>
            <p:cNvSpPr>
              <a:spLocks noChangeArrowheads="1"/>
            </p:cNvSpPr>
            <p:nvPr userDrawn="1"/>
          </p:nvSpPr>
          <p:spPr bwMode="gray">
            <a:xfrm>
              <a:off x="287" y="3903"/>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495300" indent="-495300" algn="l" defTabSz="895350">
                <a:buClr>
                  <a:srgbClr val="6BC200"/>
                </a:buClr>
                <a:tabLst>
                  <a:tab pos="487363" algn="l"/>
                </a:tabLst>
              </a:pPr>
              <a:r>
                <a:rPr lang="en-US" altLang="zh-CN" sz="1000" smtClean="0">
                  <a:solidFill>
                    <a:srgbClr val="002864"/>
                  </a:solidFill>
                  <a:ea typeface="SimSun" pitchFamily="2" charset="-122"/>
                </a:rPr>
                <a:t>Source:	Source</a:t>
              </a:r>
            </a:p>
          </p:txBody>
        </p:sp>
      </p:grpSp>
      <p:sp>
        <p:nvSpPr>
          <p:cNvPr id="11" name="McK 3. Unit of measure" hidden="1"/>
          <p:cNvSpPr txBox="1">
            <a:spLocks noChangeArrowheads="1"/>
          </p:cNvSpPr>
          <p:nvPr>
            <p:custDataLst>
              <p:tags r:id="rId5"/>
            </p:custDataLst>
          </p:nvPr>
        </p:nvSpPr>
        <p:spPr bwMode="gray">
          <a:xfrm>
            <a:off x="455613" y="1417638"/>
            <a:ext cx="85153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95350">
              <a:defRPr>
                <a:solidFill>
                  <a:schemeClr val="tx1"/>
                </a:solidFill>
                <a:latin typeface="Arial" pitchFamily="34" charset="0"/>
              </a:defRPr>
            </a:lvl1pPr>
            <a:lvl2pPr marL="447675" algn="l" defTabSz="895350">
              <a:defRPr>
                <a:solidFill>
                  <a:schemeClr val="tx1"/>
                </a:solidFill>
                <a:latin typeface="Arial" pitchFamily="34" charset="0"/>
              </a:defRPr>
            </a:lvl2pPr>
            <a:lvl3pPr marL="895350" algn="l" defTabSz="895350">
              <a:defRPr>
                <a:solidFill>
                  <a:schemeClr val="tx1"/>
                </a:solidFill>
                <a:latin typeface="Arial" pitchFamily="34" charset="0"/>
              </a:defRPr>
            </a:lvl3pPr>
            <a:lvl4pPr marL="1344613"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400" smtClean="0">
                <a:solidFill>
                  <a:srgbClr val="002864"/>
                </a:solidFill>
                <a:ea typeface="SimSun" pitchFamily="2" charset="-122"/>
                <a:cs typeface="Arial" pitchFamily="34" charset="0"/>
              </a:rPr>
              <a:t>Subtitle or Unit of measure, when both Unit of measure goes into 2nd line</a:t>
            </a:r>
          </a:p>
        </p:txBody>
      </p:sp>
      <p:sp>
        <p:nvSpPr>
          <p:cNvPr id="12" name="McK 1. On-page tracker" hidden="1"/>
          <p:cNvSpPr>
            <a:spLocks noChangeArrowheads="1"/>
          </p:cNvSpPr>
          <p:nvPr>
            <p:custDataLst>
              <p:tags r:id="rId6"/>
            </p:custDataLst>
          </p:nvPr>
        </p:nvSpPr>
        <p:spPr bwMode="gray">
          <a:xfrm>
            <a:off x="455613" y="58738"/>
            <a:ext cx="8509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400" smtClean="0">
                <a:solidFill>
                  <a:srgbClr val="808080"/>
                </a:solidFill>
                <a:cs typeface="+mn-cs"/>
              </a:rPr>
              <a:t>TRACKER</a:t>
            </a:r>
          </a:p>
        </p:txBody>
      </p:sp>
      <p:grpSp>
        <p:nvGrpSpPr>
          <p:cNvPr id="13" name="ACET" hidden="1"/>
          <p:cNvGrpSpPr>
            <a:grpSpLocks/>
          </p:cNvGrpSpPr>
          <p:nvPr>
            <p:custDataLst>
              <p:tags r:id="rId7"/>
            </p:custDataLst>
          </p:nvPr>
        </p:nvGrpSpPr>
        <p:grpSpPr bwMode="auto">
          <a:xfrm>
            <a:off x="2347913" y="2006600"/>
            <a:ext cx="4264025" cy="508000"/>
            <a:chOff x="915" y="710"/>
            <a:chExt cx="2686" cy="320"/>
          </a:xfrm>
        </p:grpSpPr>
        <p:cxnSp>
          <p:nvCxnSpPr>
            <p:cNvPr id="14" name="AutoShape 16" hidden="1"/>
            <p:cNvCxnSpPr>
              <a:cxnSpLocks noChangeShapeType="1"/>
            </p:cNvCxnSpPr>
            <p:nvPr/>
          </p:nvCxnSpPr>
          <p:spPr bwMode="gray">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AutoShape 17" hidden="1"/>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algn="l">
                <a:buClr>
                  <a:srgbClr val="6BC200"/>
                </a:buClr>
              </a:pPr>
              <a:r>
                <a:rPr lang="en-US" sz="1600" b="1" smtClean="0">
                  <a:solidFill>
                    <a:srgbClr val="002864"/>
                  </a:solidFill>
                  <a:cs typeface="+mn-cs"/>
                </a:rPr>
                <a:t>Title</a:t>
              </a:r>
            </a:p>
            <a:p>
              <a:pPr algn="l">
                <a:buClr>
                  <a:srgbClr val="6BC200"/>
                </a:buClr>
              </a:pPr>
              <a:r>
                <a:rPr lang="en-US" sz="1600" smtClean="0">
                  <a:solidFill>
                    <a:srgbClr val="002864"/>
                  </a:solidFill>
                  <a:cs typeface="+mn-cs"/>
                </a:rPr>
                <a:t>Unit of measure</a:t>
              </a:r>
            </a:p>
          </p:txBody>
        </p:sp>
      </p:grpSp>
      <p:grpSp>
        <p:nvGrpSpPr>
          <p:cNvPr id="16" name="LegendBoxes" hidden="1"/>
          <p:cNvGrpSpPr>
            <a:grpSpLocks/>
          </p:cNvGrpSpPr>
          <p:nvPr>
            <p:custDataLst>
              <p:tags r:id="rId8"/>
            </p:custDataLst>
          </p:nvPr>
        </p:nvGrpSpPr>
        <p:grpSpPr bwMode="auto">
          <a:xfrm>
            <a:off x="8086725" y="1450975"/>
            <a:ext cx="842963" cy="976313"/>
            <a:chOff x="3394" y="519"/>
            <a:chExt cx="531" cy="615"/>
          </a:xfrm>
        </p:grpSpPr>
        <p:sp>
          <p:nvSpPr>
            <p:cNvPr id="17" name="LegendRectangle1" hidden="1"/>
            <p:cNvSpPr>
              <a:spLocks noChangeArrowheads="1"/>
            </p:cNvSpPr>
            <p:nvPr userDrawn="1"/>
          </p:nvSpPr>
          <p:spPr bwMode="gray">
            <a:xfrm>
              <a:off x="3394" y="526"/>
              <a:ext cx="104" cy="10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8" name="LegendRectangle2" hidden="1"/>
            <p:cNvSpPr>
              <a:spLocks noChangeArrowheads="1"/>
            </p:cNvSpPr>
            <p:nvPr userDrawn="1"/>
          </p:nvSpPr>
          <p:spPr bwMode="gray">
            <a:xfrm>
              <a:off x="3394" y="693"/>
              <a:ext cx="104" cy="101"/>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9" name="LegendRectangle3" hidden="1"/>
            <p:cNvSpPr>
              <a:spLocks noChangeArrowheads="1"/>
            </p:cNvSpPr>
            <p:nvPr userDrawn="1"/>
          </p:nvSpPr>
          <p:spPr bwMode="gray">
            <a:xfrm>
              <a:off x="3394" y="860"/>
              <a:ext cx="104" cy="101"/>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20" name="LegendRectangle4" hidden="1"/>
            <p:cNvSpPr>
              <a:spLocks noChangeArrowheads="1"/>
            </p:cNvSpPr>
            <p:nvPr userDrawn="1"/>
          </p:nvSpPr>
          <p:spPr bwMode="gray">
            <a:xfrm>
              <a:off x="3394" y="1027"/>
              <a:ext cx="104" cy="101"/>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21" name="Legend1" hidden="1"/>
            <p:cNvSpPr>
              <a:spLocks noChangeArrowheads="1"/>
            </p:cNvSpPr>
            <p:nvPr userDrawn="1"/>
          </p:nvSpPr>
          <p:spPr bwMode="gray">
            <a:xfrm>
              <a:off x="3554" y="5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22" name="Legend2" hidden="1"/>
            <p:cNvSpPr>
              <a:spLocks noChangeArrowheads="1"/>
            </p:cNvSpPr>
            <p:nvPr userDrawn="1"/>
          </p:nvSpPr>
          <p:spPr bwMode="gray">
            <a:xfrm>
              <a:off x="3554" y="6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23" name="Legend3" hidden="1"/>
            <p:cNvSpPr>
              <a:spLocks noChangeArrowheads="1"/>
            </p:cNvSpPr>
            <p:nvPr userDrawn="1"/>
          </p:nvSpPr>
          <p:spPr bwMode="gray">
            <a:xfrm>
              <a:off x="3554" y="84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24" name="Legend4" hidden="1"/>
            <p:cNvSpPr>
              <a:spLocks noChangeArrowheads="1"/>
            </p:cNvSpPr>
            <p:nvPr userDrawn="1"/>
          </p:nvSpPr>
          <p:spPr bwMode="gray">
            <a:xfrm>
              <a:off x="3554" y="10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grpSp>
      <p:grpSp>
        <p:nvGrpSpPr>
          <p:cNvPr id="25" name="LegendLines" hidden="1"/>
          <p:cNvGrpSpPr>
            <a:grpSpLocks/>
          </p:cNvGrpSpPr>
          <p:nvPr>
            <p:custDataLst>
              <p:tags r:id="rId9"/>
            </p:custDataLst>
          </p:nvPr>
        </p:nvGrpSpPr>
        <p:grpSpPr bwMode="auto">
          <a:xfrm>
            <a:off x="7769225" y="1450975"/>
            <a:ext cx="1160463" cy="706438"/>
            <a:chOff x="2411" y="2750"/>
            <a:chExt cx="731" cy="445"/>
          </a:xfrm>
        </p:grpSpPr>
        <p:sp>
          <p:nvSpPr>
            <p:cNvPr id="26" name="LineLegend1" hidden="1"/>
            <p:cNvSpPr>
              <a:spLocks noChangeShapeType="1"/>
            </p:cNvSpPr>
            <p:nvPr/>
          </p:nvSpPr>
          <p:spPr bwMode="gray">
            <a:xfrm>
              <a:off x="2411" y="2807"/>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7" name="LineLegend2" hidden="1"/>
            <p:cNvSpPr>
              <a:spLocks noChangeShapeType="1"/>
            </p:cNvSpPr>
            <p:nvPr/>
          </p:nvSpPr>
          <p:spPr bwMode="gray">
            <a:xfrm>
              <a:off x="2411" y="2972"/>
              <a:ext cx="288"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8" name="LineLegend3" hidden="1"/>
            <p:cNvSpPr>
              <a:spLocks noChangeShapeType="1"/>
            </p:cNvSpPr>
            <p:nvPr/>
          </p:nvSpPr>
          <p:spPr bwMode="gray">
            <a:xfrm>
              <a:off x="2411" y="3137"/>
              <a:ext cx="288"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9" name="Legend1" hidden="1"/>
            <p:cNvSpPr>
              <a:spLocks noChangeArrowheads="1"/>
            </p:cNvSpPr>
            <p:nvPr userDrawn="1"/>
          </p:nvSpPr>
          <p:spPr bwMode="gray">
            <a:xfrm>
              <a:off x="2771" y="275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30" name="Legend2" hidden="1"/>
            <p:cNvSpPr>
              <a:spLocks noChangeArrowheads="1"/>
            </p:cNvSpPr>
            <p:nvPr userDrawn="1"/>
          </p:nvSpPr>
          <p:spPr bwMode="gray">
            <a:xfrm>
              <a:off x="2771" y="2915"/>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31" name="Legend3" hidden="1"/>
            <p:cNvSpPr>
              <a:spLocks noChangeArrowheads="1"/>
            </p:cNvSpPr>
            <p:nvPr userDrawn="1"/>
          </p:nvSpPr>
          <p:spPr bwMode="gray">
            <a:xfrm>
              <a:off x="2771" y="308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grpSp>
      <p:grpSp>
        <p:nvGrpSpPr>
          <p:cNvPr id="32" name="Sticker" hidden="1"/>
          <p:cNvGrpSpPr>
            <a:grpSpLocks/>
          </p:cNvGrpSpPr>
          <p:nvPr>
            <p:custDataLst>
              <p:tags r:id="rId10"/>
            </p:custDataLst>
          </p:nvPr>
        </p:nvGrpSpPr>
        <p:grpSpPr bwMode="auto">
          <a:xfrm>
            <a:off x="7835900" y="1450975"/>
            <a:ext cx="1093788" cy="209550"/>
            <a:chOff x="4817" y="376"/>
            <a:chExt cx="689" cy="132"/>
          </a:xfrm>
        </p:grpSpPr>
        <p:cxnSp>
          <p:nvCxnSpPr>
            <p:cNvPr id="33" name="AutoShape 59" hidden="1"/>
            <p:cNvCxnSpPr>
              <a:cxnSpLocks noChangeShapeType="1"/>
            </p:cNvCxnSpPr>
            <p:nvPr userDrawn="1"/>
          </p:nvCxnSpPr>
          <p:spPr bwMode="gray">
            <a:xfrm>
              <a:off x="4817" y="508"/>
              <a:ext cx="689" cy="0"/>
            </a:xfrm>
            <a:prstGeom prst="straightConnector1">
              <a:avLst/>
            </a:prstGeom>
            <a:noFill/>
            <a:ln w="254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4" name="AutoShape 60" hidden="1"/>
            <p:cNvSpPr>
              <a:spLocks noChangeArrowheads="1"/>
            </p:cNvSpPr>
            <p:nvPr userDrawn="1"/>
          </p:nvSpPr>
          <p:spPr bwMode="gray">
            <a:xfrm>
              <a:off x="4817" y="376"/>
              <a:ext cx="689" cy="13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6BC200"/>
                </a:buClr>
              </a:pPr>
              <a:r>
                <a:rPr lang="en-US" sz="1200" smtClean="0">
                  <a:solidFill>
                    <a:srgbClr val="808080"/>
                  </a:solidFill>
                  <a:cs typeface="+mn-cs"/>
                </a:rPr>
                <a:t>ILLUSTRATIVE</a:t>
              </a:r>
            </a:p>
          </p:txBody>
        </p:sp>
        <p:cxnSp>
          <p:nvCxnSpPr>
            <p:cNvPr id="35" name="AutoShape 61" hidden="1"/>
            <p:cNvCxnSpPr>
              <a:cxnSpLocks noChangeShapeType="1"/>
            </p:cNvCxnSpPr>
            <p:nvPr userDrawn="1"/>
          </p:nvCxnSpPr>
          <p:spPr bwMode="gray">
            <a:xfrm>
              <a:off x="4817" y="376"/>
              <a:ext cx="0" cy="13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36" name="LegendMoons" hidden="1"/>
          <p:cNvGrpSpPr>
            <a:grpSpLocks/>
          </p:cNvGrpSpPr>
          <p:nvPr>
            <p:custDataLst>
              <p:tags r:id="rId11"/>
            </p:custDataLst>
          </p:nvPr>
        </p:nvGrpSpPr>
        <p:grpSpPr bwMode="auto">
          <a:xfrm>
            <a:off x="8070850" y="1450975"/>
            <a:ext cx="858838" cy="1233488"/>
            <a:chOff x="4244" y="2554"/>
            <a:chExt cx="541" cy="777"/>
          </a:xfrm>
        </p:grpSpPr>
        <p:grpSp>
          <p:nvGrpSpPr>
            <p:cNvPr id="37" name="MoonLegend2" hidden="1"/>
            <p:cNvGrpSpPr>
              <a:grpSpLocks noChangeAspect="1"/>
            </p:cNvGrpSpPr>
            <p:nvPr>
              <p:custDataLst>
                <p:tags r:id="rId18"/>
              </p:custDataLst>
            </p:nvPr>
          </p:nvGrpSpPr>
          <p:grpSpPr bwMode="auto">
            <a:xfrm>
              <a:off x="4244" y="2720"/>
              <a:ext cx="112" cy="112"/>
              <a:chOff x="1694" y="2044"/>
              <a:chExt cx="160" cy="160"/>
            </a:xfrm>
          </p:grpSpPr>
          <p:sp>
            <p:nvSpPr>
              <p:cNvPr id="55" name="Oval 42" hidden="1"/>
              <p:cNvSpPr>
                <a:spLocks noChangeAspect="1" noChangeArrowheads="1"/>
              </p:cNvSpPr>
              <p:nvPr>
                <p:custDataLst>
                  <p:tags r:id="rId31"/>
                </p:custDataLst>
              </p:nvPr>
            </p:nvSpPr>
            <p:spPr bwMode="gray">
              <a:xfrm>
                <a:off x="1694" y="2044"/>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6" name="Arc 43" hidden="1"/>
              <p:cNvSpPr>
                <a:spLocks noChangeAspect="1"/>
              </p:cNvSpPr>
              <p:nvPr>
                <p:custDataLst>
                  <p:tags r:id="rId32"/>
                </p:custDataLst>
              </p:nvPr>
            </p:nvSpPr>
            <p:spPr bwMode="gray">
              <a:xfrm>
                <a:off x="1774" y="2044"/>
                <a:ext cx="80" cy="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38" name="MoonLegend3" hidden="1"/>
            <p:cNvGrpSpPr>
              <a:grpSpLocks noChangeAspect="1"/>
            </p:cNvGrpSpPr>
            <p:nvPr>
              <p:custDataLst>
                <p:tags r:id="rId19"/>
              </p:custDataLst>
            </p:nvPr>
          </p:nvGrpSpPr>
          <p:grpSpPr bwMode="auto">
            <a:xfrm>
              <a:off x="4244" y="2885"/>
              <a:ext cx="112" cy="112"/>
              <a:chOff x="4495" y="897"/>
              <a:chExt cx="160" cy="160"/>
            </a:xfrm>
          </p:grpSpPr>
          <p:sp>
            <p:nvSpPr>
              <p:cNvPr id="53" name="Oval 45" hidden="1"/>
              <p:cNvSpPr>
                <a:spLocks noChangeAspect="1" noChangeArrowheads="1"/>
              </p:cNvSpPr>
              <p:nvPr>
                <p:custDataLst>
                  <p:tags r:id="rId29"/>
                </p:custDataLst>
              </p:nvPr>
            </p:nvSpPr>
            <p:spPr bwMode="gray">
              <a:xfrm>
                <a:off x="4495" y="897"/>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4" name="Arc 46" hidden="1"/>
              <p:cNvSpPr>
                <a:spLocks noChangeAspect="1"/>
              </p:cNvSpPr>
              <p:nvPr>
                <p:custDataLst>
                  <p:tags r:id="rId30"/>
                </p:custDataLst>
              </p:nvPr>
            </p:nvSpPr>
            <p:spPr bwMode="gray">
              <a:xfrm>
                <a:off x="4575" y="897"/>
                <a:ext cx="80" cy="160"/>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39" name="MoonLegend4" hidden="1"/>
            <p:cNvGrpSpPr>
              <a:grpSpLocks noChangeAspect="1"/>
            </p:cNvGrpSpPr>
            <p:nvPr>
              <p:custDataLst>
                <p:tags r:id="rId20"/>
              </p:custDataLst>
            </p:nvPr>
          </p:nvGrpSpPr>
          <p:grpSpPr bwMode="auto">
            <a:xfrm>
              <a:off x="4244" y="3052"/>
              <a:ext cx="112" cy="112"/>
              <a:chOff x="4495" y="1198"/>
              <a:chExt cx="160" cy="160"/>
            </a:xfrm>
          </p:grpSpPr>
          <p:sp>
            <p:nvSpPr>
              <p:cNvPr id="51" name="Oval 48" hidden="1"/>
              <p:cNvSpPr>
                <a:spLocks noChangeAspect="1" noChangeArrowheads="1"/>
              </p:cNvSpPr>
              <p:nvPr>
                <p:custDataLst>
                  <p:tags r:id="rId27"/>
                </p:custDataLst>
              </p:nvPr>
            </p:nvSpPr>
            <p:spPr bwMode="gray">
              <a:xfrm>
                <a:off x="4495" y="1198"/>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2" name="Arc 49" hidden="1"/>
              <p:cNvSpPr>
                <a:spLocks noChangeAspect="1"/>
              </p:cNvSpPr>
              <p:nvPr>
                <p:custDataLst>
                  <p:tags r:id="rId28"/>
                </p:custDataLst>
              </p:nvPr>
            </p:nvSpPr>
            <p:spPr bwMode="gray">
              <a:xfrm>
                <a:off x="4495" y="1198"/>
                <a:ext cx="160" cy="16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sp>
          <p:nvSpPr>
            <p:cNvPr id="40" name="Legend1" hidden="1"/>
            <p:cNvSpPr>
              <a:spLocks noChangeArrowheads="1"/>
            </p:cNvSpPr>
            <p:nvPr/>
          </p:nvSpPr>
          <p:spPr bwMode="gray">
            <a:xfrm>
              <a:off x="4414" y="255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41" name="Legend2" hidden="1"/>
            <p:cNvSpPr>
              <a:spLocks noChangeArrowheads="1"/>
            </p:cNvSpPr>
            <p:nvPr/>
          </p:nvSpPr>
          <p:spPr bwMode="gray">
            <a:xfrm>
              <a:off x="4414" y="27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42" name="Legend3" hidden="1"/>
            <p:cNvSpPr>
              <a:spLocks noChangeArrowheads="1"/>
            </p:cNvSpPr>
            <p:nvPr/>
          </p:nvSpPr>
          <p:spPr bwMode="gray">
            <a:xfrm>
              <a:off x="4414" y="28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43" name="Legend4" hidden="1"/>
            <p:cNvSpPr>
              <a:spLocks noChangeArrowheads="1"/>
            </p:cNvSpPr>
            <p:nvPr/>
          </p:nvSpPr>
          <p:spPr bwMode="gray">
            <a:xfrm>
              <a:off x="4414" y="3051"/>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sp>
          <p:nvSpPr>
            <p:cNvPr id="44" name="Legend5" hidden="1"/>
            <p:cNvSpPr>
              <a:spLocks noChangeArrowheads="1"/>
            </p:cNvSpPr>
            <p:nvPr/>
          </p:nvSpPr>
          <p:spPr bwMode="gray">
            <a:xfrm>
              <a:off x="4414" y="3216"/>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Legend5</a:t>
              </a:r>
            </a:p>
          </p:txBody>
        </p:sp>
        <p:grpSp>
          <p:nvGrpSpPr>
            <p:cNvPr id="45" name="MoonLegend5" hidden="1"/>
            <p:cNvGrpSpPr>
              <a:grpSpLocks noChangeAspect="1"/>
            </p:cNvGrpSpPr>
            <p:nvPr userDrawn="1">
              <p:custDataLst>
                <p:tags r:id="rId21"/>
              </p:custDataLst>
            </p:nvPr>
          </p:nvGrpSpPr>
          <p:grpSpPr bwMode="auto">
            <a:xfrm>
              <a:off x="4244" y="3217"/>
              <a:ext cx="112" cy="112"/>
              <a:chOff x="4244" y="3217"/>
              <a:chExt cx="112" cy="112"/>
            </a:xfrm>
          </p:grpSpPr>
          <p:sp>
            <p:nvSpPr>
              <p:cNvPr id="49" name="Oval 64" hidden="1"/>
              <p:cNvSpPr>
                <a:spLocks noChangeAspect="1" noChangeArrowheads="1"/>
              </p:cNvSpPr>
              <p:nvPr userDrawn="1">
                <p:custDataLst>
                  <p:tags r:id="rId25"/>
                </p:custDataLst>
              </p:nvPr>
            </p:nvSpPr>
            <p:spPr bwMode="gray">
              <a:xfrm>
                <a:off x="4244" y="3217"/>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0" name="Oval 65" hidden="1"/>
              <p:cNvSpPr>
                <a:spLocks noChangeAspect="1" noChangeArrowheads="1"/>
              </p:cNvSpPr>
              <p:nvPr userDrawn="1">
                <p:custDataLst>
                  <p:tags r:id="rId26"/>
                </p:custDataLst>
              </p:nvPr>
            </p:nvSpPr>
            <p:spPr bwMode="gray">
              <a:xfrm>
                <a:off x="4244" y="3217"/>
                <a:ext cx="112" cy="112"/>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grpSp>
        <p:grpSp>
          <p:nvGrpSpPr>
            <p:cNvPr id="46" name="MoonLegend1" hidden="1"/>
            <p:cNvGrpSpPr>
              <a:grpSpLocks noChangeAspect="1"/>
            </p:cNvGrpSpPr>
            <p:nvPr userDrawn="1">
              <p:custDataLst>
                <p:tags r:id="rId22"/>
              </p:custDataLst>
            </p:nvPr>
          </p:nvGrpSpPr>
          <p:grpSpPr bwMode="auto">
            <a:xfrm>
              <a:off x="4244" y="2556"/>
              <a:ext cx="112" cy="112"/>
              <a:chOff x="4244" y="2556"/>
              <a:chExt cx="112" cy="112"/>
            </a:xfrm>
          </p:grpSpPr>
          <p:sp>
            <p:nvSpPr>
              <p:cNvPr id="47" name="Oval 71" hidden="1"/>
              <p:cNvSpPr>
                <a:spLocks noChangeAspect="1" noChangeArrowheads="1"/>
              </p:cNvSpPr>
              <p:nvPr userDrawn="1">
                <p:custDataLst>
                  <p:tags r:id="rId23"/>
                </p:custDataLst>
              </p:nvPr>
            </p:nvSpPr>
            <p:spPr bwMode="gray">
              <a:xfrm>
                <a:off x="4244" y="2556"/>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48" name="Arc 72" hidden="1"/>
              <p:cNvSpPr>
                <a:spLocks noChangeAspect="1"/>
              </p:cNvSpPr>
              <p:nvPr userDrawn="1">
                <p:custDataLst>
                  <p:tags r:id="rId24"/>
                </p:custDataLst>
              </p:nvPr>
            </p:nvSpPr>
            <p:spPr bwMode="gray">
              <a:xfrm>
                <a:off x="4244" y="2556"/>
                <a:ext cx="112" cy="112"/>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path>
                  <a:path w="43200" h="43200" stroke="0" extrusionOk="0">
                    <a:moveTo>
                      <a:pt x="21599" y="0"/>
                    </a:move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sp>
        <p:nvSpPr>
          <p:cNvPr id="57" name="Rectangle 10"/>
          <p:cNvSpPr>
            <a:spLocks noChangeArrowheads="1"/>
          </p:cNvSpPr>
          <p:nvPr>
            <p:custDataLst>
              <p:tags r:id="rId12"/>
            </p:custDataLst>
          </p:nvPr>
        </p:nvSpPr>
        <p:spPr bwMode="gray">
          <a:xfrm>
            <a:off x="9010650" y="4125913"/>
            <a:ext cx="133350" cy="700087"/>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58" name="Rectangle 11"/>
          <p:cNvSpPr>
            <a:spLocks noChangeArrowheads="1"/>
          </p:cNvSpPr>
          <p:nvPr>
            <p:custDataLst>
              <p:tags r:id="rId13"/>
            </p:custDataLst>
          </p:nvPr>
        </p:nvSpPr>
        <p:spPr bwMode="gray">
          <a:xfrm>
            <a:off x="9010650" y="4818063"/>
            <a:ext cx="133350" cy="698500"/>
          </a:xfrm>
          <a:prstGeom prst="rect">
            <a:avLst/>
          </a:prstGeom>
          <a:solidFill>
            <a:srgbClr val="0090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59" name="Working Draft" hidden="1"/>
          <p:cNvSpPr txBox="1">
            <a:spLocks noChangeArrowheads="1"/>
          </p:cNvSpPr>
          <p:nvPr>
            <p:custDataLst>
              <p:tags r:id="rId14"/>
            </p:custDataLst>
          </p:nvPr>
        </p:nvSpPr>
        <p:spPr bwMode="gray">
          <a:xfrm rot="5400000">
            <a:off x="8224044" y="2712244"/>
            <a:ext cx="1712913"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Working Draft - Last Modified 12.01.2012 19:10:56</a:t>
            </a:r>
            <a:endParaRPr lang="en-US" sz="1600" smtClean="0">
              <a:solidFill>
                <a:srgbClr val="002864"/>
              </a:solidFill>
              <a:cs typeface="+mn-cs"/>
            </a:endParaRPr>
          </a:p>
        </p:txBody>
      </p:sp>
      <p:sp>
        <p:nvSpPr>
          <p:cNvPr id="60" name="Printed" hidden="1"/>
          <p:cNvSpPr txBox="1">
            <a:spLocks noChangeArrowheads="1"/>
          </p:cNvSpPr>
          <p:nvPr>
            <p:custDataLst>
              <p:tags r:id="rId15"/>
            </p:custDataLst>
          </p:nvPr>
        </p:nvSpPr>
        <p:spPr bwMode="gray">
          <a:xfrm rot="5400000">
            <a:off x="8597107" y="4218781"/>
            <a:ext cx="966788"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Printed 12.01.2012 10:48:52</a:t>
            </a:r>
            <a:endParaRPr lang="en-US" sz="1600" smtClean="0">
              <a:solidFill>
                <a:srgbClr val="002864"/>
              </a:solidFill>
              <a:cs typeface="+mn-cs"/>
            </a:endParaRPr>
          </a:p>
        </p:txBody>
      </p:sp>
      <p:pic>
        <p:nvPicPr>
          <p:cNvPr id="61" name="Picture 860" descr="Bayer_Cross_RGB_100917"/>
          <p:cNvPicPr>
            <a:picLocks noChangeAspect="1" noChangeArrowheads="1"/>
          </p:cNvPicPr>
          <p:nvPr>
            <p:custDataLst>
              <p:tags r:id="rId16"/>
            </p:custDataLst>
          </p:nvPr>
        </p:nvPicPr>
        <p:blipFill>
          <a:blip r:embed="rId38" cstate="print">
            <a:extLst>
              <a:ext uri="{28A0092B-C50C-407E-A947-70E740481C1C}">
                <a14:useLocalDpi xmlns:a14="http://schemas.microsoft.com/office/drawing/2010/main" val="0"/>
              </a:ext>
            </a:extLst>
          </a:blip>
          <a:srcRect/>
          <a:stretch>
            <a:fillRect/>
          </a:stretch>
        </p:blipFill>
        <p:spPr bwMode="gray">
          <a:xfrm>
            <a:off x="7721600" y="250825"/>
            <a:ext cx="949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2" name="Rectangle 6"/>
          <p:cNvSpPr>
            <a:spLocks noGrp="1" noChangeArrowheads="1"/>
          </p:cNvSpPr>
          <p:nvPr>
            <p:ph type="ftr" sz="quarter" idx="10"/>
            <p:custDataLst>
              <p:tags r:id="rId17"/>
            </p:custDataLst>
          </p:nvPr>
        </p:nvSpPr>
        <p:spPr>
          <a:xfrm>
            <a:off x="452438" y="6557963"/>
            <a:ext cx="2894012" cy="122237"/>
          </a:xfrm>
          <a:prstGeom prst="rect">
            <a:avLst/>
          </a:prstGeom>
        </p:spPr>
        <p:txBody>
          <a:bodyPr/>
          <a:lstStyle>
            <a:lvl1pPr>
              <a:defRPr/>
            </a:lvl1pPr>
          </a:lstStyle>
          <a:p>
            <a:pPr>
              <a:defRPr/>
            </a:pPr>
            <a:endParaRPr lang="en-US">
              <a:solidFill>
                <a:srgbClr val="6C7AA3"/>
              </a:solidFill>
            </a:endParaRPr>
          </a:p>
        </p:txBody>
      </p:sp>
    </p:spTree>
    <p:extLst>
      <p:ext uri="{BB962C8B-B14F-4D97-AF65-F5344CB8AC3E}">
        <p14:creationId xmlns:p14="http://schemas.microsoft.com/office/powerpoint/2010/main" val="35234310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aphicFrame>
        <p:nvGraphicFramePr>
          <p:cNvPr id="4" name="Object 80"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3645" name="think-cell Slide" r:id="rId34" imgW="360" imgH="360" progId="">
                  <p:embed/>
                </p:oleObj>
              </mc:Choice>
              <mc:Fallback>
                <p:oleObj name="think-cell Slide" r:id="rId34" imgW="360" imgH="360" progId="">
                  <p:embed/>
                  <p:pic>
                    <p:nvPicPr>
                      <p:cNvPr id="0" name="Picture 357"/>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2" descr="bayer_hg"/>
          <p:cNvPicPr>
            <a:picLocks noChangeAspect="1" noChangeArrowheads="1"/>
          </p:cNvPicPr>
          <p:nvPr>
            <p:custDataLst>
              <p:tags r:id="rId3"/>
            </p:custDataLst>
          </p:nvPr>
        </p:nvPicPr>
        <p:blipFill>
          <a:blip r:embed="rId36" cstate="print">
            <a:extLst>
              <a:ext uri="{28A0092B-C50C-407E-A947-70E740481C1C}">
                <a14:useLocalDpi xmlns:a14="http://schemas.microsoft.com/office/drawing/2010/main" val="0"/>
              </a:ext>
            </a:extLst>
          </a:blip>
          <a:srcRect/>
          <a:stretch>
            <a:fillRect/>
          </a:stretch>
        </p:blipFill>
        <p:spPr bwMode="gray">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CS_Logo_Blk_100917"/>
          <p:cNvPicPr>
            <a:picLocks noChangeAspect="1" noChangeArrowheads="1"/>
          </p:cNvPicPr>
          <p:nvPr>
            <p:custDataLst>
              <p:tags r:id="rId4"/>
            </p:custDataLst>
          </p:nvPr>
        </p:nvPicPr>
        <p:blipFill>
          <a:blip r:embed="rId37" cstate="print">
            <a:extLst>
              <a:ext uri="{28A0092B-C50C-407E-A947-70E740481C1C}">
                <a14:useLocalDpi xmlns:a14="http://schemas.microsoft.com/office/drawing/2010/main" val="0"/>
              </a:ext>
            </a:extLst>
          </a:blip>
          <a:srcRect l="21547" t="-2051" b="8717"/>
          <a:stretch>
            <a:fillRect/>
          </a:stretch>
        </p:blipFill>
        <p:spPr bwMode="gray">
          <a:xfrm>
            <a:off x="7324725" y="6453188"/>
            <a:ext cx="13525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McK Slide Elements"/>
          <p:cNvGrpSpPr>
            <a:grpSpLocks/>
          </p:cNvGrpSpPr>
          <p:nvPr userDrawn="1"/>
        </p:nvGrpSpPr>
        <p:grpSpPr bwMode="auto">
          <a:xfrm>
            <a:off x="455613" y="5995988"/>
            <a:ext cx="8515350" cy="352425"/>
            <a:chOff x="287" y="3777"/>
            <a:chExt cx="5364" cy="222"/>
          </a:xfrm>
        </p:grpSpPr>
        <p:sp>
          <p:nvSpPr>
            <p:cNvPr id="8" name="McK 4. Footnote" hidden="1"/>
            <p:cNvSpPr txBox="1">
              <a:spLocks noChangeArrowheads="1"/>
            </p:cNvSpPr>
            <p:nvPr userDrawn="1"/>
          </p:nvSpPr>
          <p:spPr bwMode="gray">
            <a:xfrm>
              <a:off x="287" y="3777"/>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algn="l" defTabSz="895350">
                <a:defRPr>
                  <a:solidFill>
                    <a:schemeClr val="tx1"/>
                  </a:solidFill>
                  <a:latin typeface="Arial" pitchFamily="34" charset="0"/>
                </a:defRPr>
              </a:lvl1pPr>
              <a:lvl2pPr marL="1031875" algn="l" defTabSz="895350">
                <a:defRPr>
                  <a:solidFill>
                    <a:schemeClr val="tx1"/>
                  </a:solidFill>
                  <a:latin typeface="Arial" pitchFamily="34" charset="0"/>
                </a:defRPr>
              </a:lvl2pPr>
              <a:lvl3pPr marL="1217613" algn="l" defTabSz="895350">
                <a:defRPr>
                  <a:solidFill>
                    <a:schemeClr val="tx1"/>
                  </a:solidFill>
                  <a:latin typeface="Arial" pitchFamily="34" charset="0"/>
                </a:defRPr>
              </a:lvl3pPr>
              <a:lvl4pPr marL="1404938"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000" smtClean="0">
                  <a:solidFill>
                    <a:srgbClr val="002864"/>
                  </a:solidFill>
                  <a:ea typeface="SimSun" pitchFamily="2" charset="-122"/>
                  <a:cs typeface="Arial" pitchFamily="34" charset="0"/>
                </a:rPr>
                <a:t>1 Footnote</a:t>
              </a:r>
            </a:p>
          </p:txBody>
        </p:sp>
        <p:sp>
          <p:nvSpPr>
            <p:cNvPr id="9" name="McK 5. Source" hidden="1"/>
            <p:cNvSpPr>
              <a:spLocks noChangeArrowheads="1"/>
            </p:cNvSpPr>
            <p:nvPr userDrawn="1"/>
          </p:nvSpPr>
          <p:spPr bwMode="gray">
            <a:xfrm>
              <a:off x="287" y="3903"/>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495300" indent="-495300" algn="l" defTabSz="895350">
                <a:buClr>
                  <a:srgbClr val="6BC200"/>
                </a:buClr>
                <a:tabLst>
                  <a:tab pos="487363" algn="l"/>
                </a:tabLst>
              </a:pPr>
              <a:r>
                <a:rPr lang="en-US" altLang="zh-CN" sz="1000" smtClean="0">
                  <a:solidFill>
                    <a:srgbClr val="002864"/>
                  </a:solidFill>
                  <a:ea typeface="SimSun" pitchFamily="2" charset="-122"/>
                </a:rPr>
                <a:t>Source:	Source</a:t>
              </a:r>
            </a:p>
          </p:txBody>
        </p:sp>
      </p:grpSp>
      <p:sp>
        <p:nvSpPr>
          <p:cNvPr id="10" name="McK 3. Unit of measure" hidden="1"/>
          <p:cNvSpPr txBox="1">
            <a:spLocks noChangeArrowheads="1"/>
          </p:cNvSpPr>
          <p:nvPr>
            <p:custDataLst>
              <p:tags r:id="rId5"/>
            </p:custDataLst>
          </p:nvPr>
        </p:nvSpPr>
        <p:spPr bwMode="gray">
          <a:xfrm>
            <a:off x="455613" y="1417638"/>
            <a:ext cx="85153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95350">
              <a:defRPr>
                <a:solidFill>
                  <a:schemeClr val="tx1"/>
                </a:solidFill>
                <a:latin typeface="Arial" pitchFamily="34" charset="0"/>
              </a:defRPr>
            </a:lvl1pPr>
            <a:lvl2pPr marL="447675" algn="l" defTabSz="895350">
              <a:defRPr>
                <a:solidFill>
                  <a:schemeClr val="tx1"/>
                </a:solidFill>
                <a:latin typeface="Arial" pitchFamily="34" charset="0"/>
              </a:defRPr>
            </a:lvl2pPr>
            <a:lvl3pPr marL="895350" algn="l" defTabSz="895350">
              <a:defRPr>
                <a:solidFill>
                  <a:schemeClr val="tx1"/>
                </a:solidFill>
                <a:latin typeface="Arial" pitchFamily="34" charset="0"/>
              </a:defRPr>
            </a:lvl3pPr>
            <a:lvl4pPr marL="1344613"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400" smtClean="0">
                <a:solidFill>
                  <a:srgbClr val="002864"/>
                </a:solidFill>
                <a:ea typeface="SimSun" pitchFamily="2" charset="-122"/>
                <a:cs typeface="Arial" pitchFamily="34" charset="0"/>
              </a:rPr>
              <a:t>Subtitle or Unit of measure, when both Unit of measure goes into 2nd line</a:t>
            </a:r>
          </a:p>
        </p:txBody>
      </p:sp>
      <p:sp>
        <p:nvSpPr>
          <p:cNvPr id="11" name="McK 1. On-page tracker" hidden="1"/>
          <p:cNvSpPr>
            <a:spLocks noChangeArrowheads="1"/>
          </p:cNvSpPr>
          <p:nvPr>
            <p:custDataLst>
              <p:tags r:id="rId6"/>
            </p:custDataLst>
          </p:nvPr>
        </p:nvSpPr>
        <p:spPr bwMode="gray">
          <a:xfrm>
            <a:off x="455613" y="58738"/>
            <a:ext cx="8509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400" smtClean="0">
                <a:solidFill>
                  <a:srgbClr val="808080"/>
                </a:solidFill>
                <a:cs typeface="+mn-cs"/>
              </a:rPr>
              <a:t>TRACKER</a:t>
            </a:r>
          </a:p>
        </p:txBody>
      </p:sp>
      <p:grpSp>
        <p:nvGrpSpPr>
          <p:cNvPr id="12" name="ACET" hidden="1"/>
          <p:cNvGrpSpPr>
            <a:grpSpLocks/>
          </p:cNvGrpSpPr>
          <p:nvPr>
            <p:custDataLst>
              <p:tags r:id="rId7"/>
            </p:custDataLst>
          </p:nvPr>
        </p:nvGrpSpPr>
        <p:grpSpPr bwMode="auto">
          <a:xfrm>
            <a:off x="2347913" y="2006600"/>
            <a:ext cx="4264025" cy="508000"/>
            <a:chOff x="915" y="710"/>
            <a:chExt cx="2686" cy="320"/>
          </a:xfrm>
        </p:grpSpPr>
        <p:cxnSp>
          <p:nvCxnSpPr>
            <p:cNvPr id="13" name="AutoShape 16" hidden="1"/>
            <p:cNvCxnSpPr>
              <a:cxnSpLocks noChangeShapeType="1"/>
            </p:cNvCxnSpPr>
            <p:nvPr/>
          </p:nvCxnSpPr>
          <p:spPr bwMode="gray">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AutoShape 17" hidden="1"/>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algn="l">
                <a:buClr>
                  <a:srgbClr val="6BC200"/>
                </a:buClr>
              </a:pPr>
              <a:r>
                <a:rPr lang="en-US" sz="1600" b="1" smtClean="0">
                  <a:solidFill>
                    <a:srgbClr val="002864"/>
                  </a:solidFill>
                  <a:cs typeface="+mn-cs"/>
                </a:rPr>
                <a:t>Title</a:t>
              </a:r>
            </a:p>
            <a:p>
              <a:pPr algn="l">
                <a:buClr>
                  <a:srgbClr val="6BC200"/>
                </a:buClr>
              </a:pPr>
              <a:r>
                <a:rPr lang="en-US" sz="1600" smtClean="0">
                  <a:solidFill>
                    <a:srgbClr val="002864"/>
                  </a:solidFill>
                  <a:cs typeface="+mn-cs"/>
                </a:rPr>
                <a:t>Unit of measure</a:t>
              </a:r>
            </a:p>
          </p:txBody>
        </p:sp>
      </p:grpSp>
      <p:grpSp>
        <p:nvGrpSpPr>
          <p:cNvPr id="15" name="LegendBoxes" hidden="1"/>
          <p:cNvGrpSpPr>
            <a:grpSpLocks/>
          </p:cNvGrpSpPr>
          <p:nvPr>
            <p:custDataLst>
              <p:tags r:id="rId8"/>
            </p:custDataLst>
          </p:nvPr>
        </p:nvGrpSpPr>
        <p:grpSpPr bwMode="auto">
          <a:xfrm>
            <a:off x="8086725" y="1450975"/>
            <a:ext cx="842963" cy="976313"/>
            <a:chOff x="3394" y="519"/>
            <a:chExt cx="531" cy="615"/>
          </a:xfrm>
        </p:grpSpPr>
        <p:sp>
          <p:nvSpPr>
            <p:cNvPr id="16" name="LegendRectangle1" hidden="1"/>
            <p:cNvSpPr>
              <a:spLocks noChangeArrowheads="1"/>
            </p:cNvSpPr>
            <p:nvPr userDrawn="1"/>
          </p:nvSpPr>
          <p:spPr bwMode="gray">
            <a:xfrm>
              <a:off x="3394" y="526"/>
              <a:ext cx="104" cy="10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7" name="LegendRectangle2" hidden="1"/>
            <p:cNvSpPr>
              <a:spLocks noChangeArrowheads="1"/>
            </p:cNvSpPr>
            <p:nvPr userDrawn="1"/>
          </p:nvSpPr>
          <p:spPr bwMode="gray">
            <a:xfrm>
              <a:off x="3394" y="693"/>
              <a:ext cx="104" cy="101"/>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8" name="LegendRectangle3" hidden="1"/>
            <p:cNvSpPr>
              <a:spLocks noChangeArrowheads="1"/>
            </p:cNvSpPr>
            <p:nvPr userDrawn="1"/>
          </p:nvSpPr>
          <p:spPr bwMode="gray">
            <a:xfrm>
              <a:off x="3394" y="860"/>
              <a:ext cx="104" cy="101"/>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9" name="LegendRectangle4" hidden="1"/>
            <p:cNvSpPr>
              <a:spLocks noChangeArrowheads="1"/>
            </p:cNvSpPr>
            <p:nvPr userDrawn="1"/>
          </p:nvSpPr>
          <p:spPr bwMode="gray">
            <a:xfrm>
              <a:off x="3394" y="1027"/>
              <a:ext cx="104" cy="101"/>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20" name="Legend1" hidden="1"/>
            <p:cNvSpPr>
              <a:spLocks noChangeArrowheads="1"/>
            </p:cNvSpPr>
            <p:nvPr userDrawn="1"/>
          </p:nvSpPr>
          <p:spPr bwMode="gray">
            <a:xfrm>
              <a:off x="3554" y="5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21" name="Legend2" hidden="1"/>
            <p:cNvSpPr>
              <a:spLocks noChangeArrowheads="1"/>
            </p:cNvSpPr>
            <p:nvPr userDrawn="1"/>
          </p:nvSpPr>
          <p:spPr bwMode="gray">
            <a:xfrm>
              <a:off x="3554" y="6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22" name="Legend3" hidden="1"/>
            <p:cNvSpPr>
              <a:spLocks noChangeArrowheads="1"/>
            </p:cNvSpPr>
            <p:nvPr userDrawn="1"/>
          </p:nvSpPr>
          <p:spPr bwMode="gray">
            <a:xfrm>
              <a:off x="3554" y="84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23" name="Legend4" hidden="1"/>
            <p:cNvSpPr>
              <a:spLocks noChangeArrowheads="1"/>
            </p:cNvSpPr>
            <p:nvPr userDrawn="1"/>
          </p:nvSpPr>
          <p:spPr bwMode="gray">
            <a:xfrm>
              <a:off x="3554" y="10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grpSp>
      <p:grpSp>
        <p:nvGrpSpPr>
          <p:cNvPr id="24" name="LegendLines" hidden="1"/>
          <p:cNvGrpSpPr>
            <a:grpSpLocks/>
          </p:cNvGrpSpPr>
          <p:nvPr>
            <p:custDataLst>
              <p:tags r:id="rId9"/>
            </p:custDataLst>
          </p:nvPr>
        </p:nvGrpSpPr>
        <p:grpSpPr bwMode="auto">
          <a:xfrm>
            <a:off x="7769225" y="1450975"/>
            <a:ext cx="1160463" cy="706438"/>
            <a:chOff x="2411" y="2750"/>
            <a:chExt cx="731" cy="445"/>
          </a:xfrm>
        </p:grpSpPr>
        <p:sp>
          <p:nvSpPr>
            <p:cNvPr id="25" name="LineLegend1" hidden="1"/>
            <p:cNvSpPr>
              <a:spLocks noChangeShapeType="1"/>
            </p:cNvSpPr>
            <p:nvPr/>
          </p:nvSpPr>
          <p:spPr bwMode="gray">
            <a:xfrm>
              <a:off x="2411" y="2807"/>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6" name="LineLegend2" hidden="1"/>
            <p:cNvSpPr>
              <a:spLocks noChangeShapeType="1"/>
            </p:cNvSpPr>
            <p:nvPr/>
          </p:nvSpPr>
          <p:spPr bwMode="gray">
            <a:xfrm>
              <a:off x="2411" y="2972"/>
              <a:ext cx="288"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7" name="LineLegend3" hidden="1"/>
            <p:cNvSpPr>
              <a:spLocks noChangeShapeType="1"/>
            </p:cNvSpPr>
            <p:nvPr/>
          </p:nvSpPr>
          <p:spPr bwMode="gray">
            <a:xfrm>
              <a:off x="2411" y="3137"/>
              <a:ext cx="288"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8" name="Legend1" hidden="1"/>
            <p:cNvSpPr>
              <a:spLocks noChangeArrowheads="1"/>
            </p:cNvSpPr>
            <p:nvPr userDrawn="1"/>
          </p:nvSpPr>
          <p:spPr bwMode="gray">
            <a:xfrm>
              <a:off x="2771" y="275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29" name="Legend2" hidden="1"/>
            <p:cNvSpPr>
              <a:spLocks noChangeArrowheads="1"/>
            </p:cNvSpPr>
            <p:nvPr userDrawn="1"/>
          </p:nvSpPr>
          <p:spPr bwMode="gray">
            <a:xfrm>
              <a:off x="2771" y="2915"/>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30" name="Legend3" hidden="1"/>
            <p:cNvSpPr>
              <a:spLocks noChangeArrowheads="1"/>
            </p:cNvSpPr>
            <p:nvPr userDrawn="1"/>
          </p:nvSpPr>
          <p:spPr bwMode="gray">
            <a:xfrm>
              <a:off x="2771" y="308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grpSp>
      <p:grpSp>
        <p:nvGrpSpPr>
          <p:cNvPr id="31" name="Sticker" hidden="1"/>
          <p:cNvGrpSpPr>
            <a:grpSpLocks/>
          </p:cNvGrpSpPr>
          <p:nvPr>
            <p:custDataLst>
              <p:tags r:id="rId10"/>
            </p:custDataLst>
          </p:nvPr>
        </p:nvGrpSpPr>
        <p:grpSpPr bwMode="auto">
          <a:xfrm>
            <a:off x="7835900" y="1450975"/>
            <a:ext cx="1093788" cy="209550"/>
            <a:chOff x="4817" y="376"/>
            <a:chExt cx="689" cy="132"/>
          </a:xfrm>
        </p:grpSpPr>
        <p:cxnSp>
          <p:nvCxnSpPr>
            <p:cNvPr id="32" name="AutoShape 59" hidden="1"/>
            <p:cNvCxnSpPr>
              <a:cxnSpLocks noChangeShapeType="1"/>
            </p:cNvCxnSpPr>
            <p:nvPr userDrawn="1"/>
          </p:nvCxnSpPr>
          <p:spPr bwMode="gray">
            <a:xfrm>
              <a:off x="4817" y="508"/>
              <a:ext cx="689" cy="0"/>
            </a:xfrm>
            <a:prstGeom prst="straightConnector1">
              <a:avLst/>
            </a:prstGeom>
            <a:noFill/>
            <a:ln w="254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3" name="AutoShape 60" hidden="1"/>
            <p:cNvSpPr>
              <a:spLocks noChangeArrowheads="1"/>
            </p:cNvSpPr>
            <p:nvPr userDrawn="1"/>
          </p:nvSpPr>
          <p:spPr bwMode="gray">
            <a:xfrm>
              <a:off x="4817" y="376"/>
              <a:ext cx="689" cy="13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6BC200"/>
                </a:buClr>
              </a:pPr>
              <a:r>
                <a:rPr lang="en-US" sz="1200" smtClean="0">
                  <a:solidFill>
                    <a:srgbClr val="808080"/>
                  </a:solidFill>
                  <a:cs typeface="+mn-cs"/>
                </a:rPr>
                <a:t>ILLUSTRATIVE</a:t>
              </a:r>
            </a:p>
          </p:txBody>
        </p:sp>
        <p:cxnSp>
          <p:nvCxnSpPr>
            <p:cNvPr id="34" name="AutoShape 61" hidden="1"/>
            <p:cNvCxnSpPr>
              <a:cxnSpLocks noChangeShapeType="1"/>
            </p:cNvCxnSpPr>
            <p:nvPr userDrawn="1"/>
          </p:nvCxnSpPr>
          <p:spPr bwMode="gray">
            <a:xfrm>
              <a:off x="4817" y="376"/>
              <a:ext cx="0" cy="13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35" name="LegendMoons" hidden="1"/>
          <p:cNvGrpSpPr>
            <a:grpSpLocks/>
          </p:cNvGrpSpPr>
          <p:nvPr>
            <p:custDataLst>
              <p:tags r:id="rId11"/>
            </p:custDataLst>
          </p:nvPr>
        </p:nvGrpSpPr>
        <p:grpSpPr bwMode="auto">
          <a:xfrm>
            <a:off x="8070850" y="1450975"/>
            <a:ext cx="858838" cy="1233488"/>
            <a:chOff x="4244" y="2554"/>
            <a:chExt cx="541" cy="777"/>
          </a:xfrm>
        </p:grpSpPr>
        <p:grpSp>
          <p:nvGrpSpPr>
            <p:cNvPr id="36" name="MoonLegend2" hidden="1"/>
            <p:cNvGrpSpPr>
              <a:grpSpLocks noChangeAspect="1"/>
            </p:cNvGrpSpPr>
            <p:nvPr>
              <p:custDataLst>
                <p:tags r:id="rId18"/>
              </p:custDataLst>
            </p:nvPr>
          </p:nvGrpSpPr>
          <p:grpSpPr bwMode="auto">
            <a:xfrm>
              <a:off x="4244" y="2720"/>
              <a:ext cx="112" cy="112"/>
              <a:chOff x="1694" y="2044"/>
              <a:chExt cx="160" cy="160"/>
            </a:xfrm>
          </p:grpSpPr>
          <p:sp>
            <p:nvSpPr>
              <p:cNvPr id="54" name="Oval 42" hidden="1"/>
              <p:cNvSpPr>
                <a:spLocks noChangeAspect="1" noChangeArrowheads="1"/>
              </p:cNvSpPr>
              <p:nvPr>
                <p:custDataLst>
                  <p:tags r:id="rId31"/>
                </p:custDataLst>
              </p:nvPr>
            </p:nvSpPr>
            <p:spPr bwMode="gray">
              <a:xfrm>
                <a:off x="1694" y="2044"/>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5" name="Arc 43" hidden="1"/>
              <p:cNvSpPr>
                <a:spLocks noChangeAspect="1"/>
              </p:cNvSpPr>
              <p:nvPr>
                <p:custDataLst>
                  <p:tags r:id="rId32"/>
                </p:custDataLst>
              </p:nvPr>
            </p:nvSpPr>
            <p:spPr bwMode="gray">
              <a:xfrm>
                <a:off x="1774" y="2044"/>
                <a:ext cx="80" cy="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37" name="MoonLegend3" hidden="1"/>
            <p:cNvGrpSpPr>
              <a:grpSpLocks noChangeAspect="1"/>
            </p:cNvGrpSpPr>
            <p:nvPr>
              <p:custDataLst>
                <p:tags r:id="rId19"/>
              </p:custDataLst>
            </p:nvPr>
          </p:nvGrpSpPr>
          <p:grpSpPr bwMode="auto">
            <a:xfrm>
              <a:off x="4244" y="2885"/>
              <a:ext cx="112" cy="112"/>
              <a:chOff x="4495" y="897"/>
              <a:chExt cx="160" cy="160"/>
            </a:xfrm>
          </p:grpSpPr>
          <p:sp>
            <p:nvSpPr>
              <p:cNvPr id="52" name="Oval 45" hidden="1"/>
              <p:cNvSpPr>
                <a:spLocks noChangeAspect="1" noChangeArrowheads="1"/>
              </p:cNvSpPr>
              <p:nvPr>
                <p:custDataLst>
                  <p:tags r:id="rId29"/>
                </p:custDataLst>
              </p:nvPr>
            </p:nvSpPr>
            <p:spPr bwMode="gray">
              <a:xfrm>
                <a:off x="4495" y="897"/>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3" name="Arc 46" hidden="1"/>
              <p:cNvSpPr>
                <a:spLocks noChangeAspect="1"/>
              </p:cNvSpPr>
              <p:nvPr>
                <p:custDataLst>
                  <p:tags r:id="rId30"/>
                </p:custDataLst>
              </p:nvPr>
            </p:nvSpPr>
            <p:spPr bwMode="gray">
              <a:xfrm>
                <a:off x="4575" y="897"/>
                <a:ext cx="80" cy="160"/>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38" name="MoonLegend4" hidden="1"/>
            <p:cNvGrpSpPr>
              <a:grpSpLocks noChangeAspect="1"/>
            </p:cNvGrpSpPr>
            <p:nvPr>
              <p:custDataLst>
                <p:tags r:id="rId20"/>
              </p:custDataLst>
            </p:nvPr>
          </p:nvGrpSpPr>
          <p:grpSpPr bwMode="auto">
            <a:xfrm>
              <a:off x="4244" y="3052"/>
              <a:ext cx="112" cy="112"/>
              <a:chOff x="4495" y="1198"/>
              <a:chExt cx="160" cy="160"/>
            </a:xfrm>
          </p:grpSpPr>
          <p:sp>
            <p:nvSpPr>
              <p:cNvPr id="50" name="Oval 48" hidden="1"/>
              <p:cNvSpPr>
                <a:spLocks noChangeAspect="1" noChangeArrowheads="1"/>
              </p:cNvSpPr>
              <p:nvPr>
                <p:custDataLst>
                  <p:tags r:id="rId27"/>
                </p:custDataLst>
              </p:nvPr>
            </p:nvSpPr>
            <p:spPr bwMode="gray">
              <a:xfrm>
                <a:off x="4495" y="1198"/>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1" name="Arc 49" hidden="1"/>
              <p:cNvSpPr>
                <a:spLocks noChangeAspect="1"/>
              </p:cNvSpPr>
              <p:nvPr>
                <p:custDataLst>
                  <p:tags r:id="rId28"/>
                </p:custDataLst>
              </p:nvPr>
            </p:nvSpPr>
            <p:spPr bwMode="gray">
              <a:xfrm>
                <a:off x="4495" y="1198"/>
                <a:ext cx="160" cy="16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sp>
          <p:nvSpPr>
            <p:cNvPr id="39" name="Legend1" hidden="1"/>
            <p:cNvSpPr>
              <a:spLocks noChangeArrowheads="1"/>
            </p:cNvSpPr>
            <p:nvPr/>
          </p:nvSpPr>
          <p:spPr bwMode="gray">
            <a:xfrm>
              <a:off x="4414" y="255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40" name="Legend2" hidden="1"/>
            <p:cNvSpPr>
              <a:spLocks noChangeArrowheads="1"/>
            </p:cNvSpPr>
            <p:nvPr/>
          </p:nvSpPr>
          <p:spPr bwMode="gray">
            <a:xfrm>
              <a:off x="4414" y="27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41" name="Legend3" hidden="1"/>
            <p:cNvSpPr>
              <a:spLocks noChangeArrowheads="1"/>
            </p:cNvSpPr>
            <p:nvPr/>
          </p:nvSpPr>
          <p:spPr bwMode="gray">
            <a:xfrm>
              <a:off x="4414" y="28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42" name="Legend4" hidden="1"/>
            <p:cNvSpPr>
              <a:spLocks noChangeArrowheads="1"/>
            </p:cNvSpPr>
            <p:nvPr/>
          </p:nvSpPr>
          <p:spPr bwMode="gray">
            <a:xfrm>
              <a:off x="4414" y="3051"/>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sp>
          <p:nvSpPr>
            <p:cNvPr id="43" name="Legend5" hidden="1"/>
            <p:cNvSpPr>
              <a:spLocks noChangeArrowheads="1"/>
            </p:cNvSpPr>
            <p:nvPr/>
          </p:nvSpPr>
          <p:spPr bwMode="gray">
            <a:xfrm>
              <a:off x="4414" y="3216"/>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Legend5</a:t>
              </a:r>
            </a:p>
          </p:txBody>
        </p:sp>
        <p:grpSp>
          <p:nvGrpSpPr>
            <p:cNvPr id="44" name="MoonLegend5" hidden="1"/>
            <p:cNvGrpSpPr>
              <a:grpSpLocks noChangeAspect="1"/>
            </p:cNvGrpSpPr>
            <p:nvPr userDrawn="1">
              <p:custDataLst>
                <p:tags r:id="rId21"/>
              </p:custDataLst>
            </p:nvPr>
          </p:nvGrpSpPr>
          <p:grpSpPr bwMode="auto">
            <a:xfrm>
              <a:off x="4244" y="3217"/>
              <a:ext cx="112" cy="112"/>
              <a:chOff x="4244" y="3217"/>
              <a:chExt cx="112" cy="112"/>
            </a:xfrm>
          </p:grpSpPr>
          <p:sp>
            <p:nvSpPr>
              <p:cNvPr id="48" name="Oval 64" hidden="1"/>
              <p:cNvSpPr>
                <a:spLocks noChangeAspect="1" noChangeArrowheads="1"/>
              </p:cNvSpPr>
              <p:nvPr userDrawn="1">
                <p:custDataLst>
                  <p:tags r:id="rId25"/>
                </p:custDataLst>
              </p:nvPr>
            </p:nvSpPr>
            <p:spPr bwMode="gray">
              <a:xfrm>
                <a:off x="4244" y="3217"/>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49" name="Oval 65" hidden="1"/>
              <p:cNvSpPr>
                <a:spLocks noChangeAspect="1" noChangeArrowheads="1"/>
              </p:cNvSpPr>
              <p:nvPr userDrawn="1">
                <p:custDataLst>
                  <p:tags r:id="rId26"/>
                </p:custDataLst>
              </p:nvPr>
            </p:nvSpPr>
            <p:spPr bwMode="gray">
              <a:xfrm>
                <a:off x="4244" y="3217"/>
                <a:ext cx="112" cy="112"/>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grpSp>
        <p:grpSp>
          <p:nvGrpSpPr>
            <p:cNvPr id="45" name="MoonLegend1" hidden="1"/>
            <p:cNvGrpSpPr>
              <a:grpSpLocks noChangeAspect="1"/>
            </p:cNvGrpSpPr>
            <p:nvPr userDrawn="1">
              <p:custDataLst>
                <p:tags r:id="rId22"/>
              </p:custDataLst>
            </p:nvPr>
          </p:nvGrpSpPr>
          <p:grpSpPr bwMode="auto">
            <a:xfrm>
              <a:off x="4244" y="2556"/>
              <a:ext cx="112" cy="112"/>
              <a:chOff x="4244" y="2556"/>
              <a:chExt cx="112" cy="112"/>
            </a:xfrm>
          </p:grpSpPr>
          <p:sp>
            <p:nvSpPr>
              <p:cNvPr id="46" name="Oval 71" hidden="1"/>
              <p:cNvSpPr>
                <a:spLocks noChangeAspect="1" noChangeArrowheads="1"/>
              </p:cNvSpPr>
              <p:nvPr userDrawn="1">
                <p:custDataLst>
                  <p:tags r:id="rId23"/>
                </p:custDataLst>
              </p:nvPr>
            </p:nvSpPr>
            <p:spPr bwMode="gray">
              <a:xfrm>
                <a:off x="4244" y="2556"/>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47" name="Arc 72" hidden="1"/>
              <p:cNvSpPr>
                <a:spLocks noChangeAspect="1"/>
              </p:cNvSpPr>
              <p:nvPr userDrawn="1">
                <p:custDataLst>
                  <p:tags r:id="rId24"/>
                </p:custDataLst>
              </p:nvPr>
            </p:nvSpPr>
            <p:spPr bwMode="gray">
              <a:xfrm>
                <a:off x="4244" y="2556"/>
                <a:ext cx="112" cy="112"/>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path>
                  <a:path w="43200" h="43200" stroke="0" extrusionOk="0">
                    <a:moveTo>
                      <a:pt x="21599" y="0"/>
                    </a:move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sp>
        <p:nvSpPr>
          <p:cNvPr id="56" name="Rectangle 10"/>
          <p:cNvSpPr>
            <a:spLocks noChangeArrowheads="1"/>
          </p:cNvSpPr>
          <p:nvPr>
            <p:custDataLst>
              <p:tags r:id="rId12"/>
            </p:custDataLst>
          </p:nvPr>
        </p:nvSpPr>
        <p:spPr bwMode="gray">
          <a:xfrm>
            <a:off x="9010650" y="4125913"/>
            <a:ext cx="133350" cy="700087"/>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57" name="Rectangle 11"/>
          <p:cNvSpPr>
            <a:spLocks noChangeArrowheads="1"/>
          </p:cNvSpPr>
          <p:nvPr>
            <p:custDataLst>
              <p:tags r:id="rId13"/>
            </p:custDataLst>
          </p:nvPr>
        </p:nvSpPr>
        <p:spPr bwMode="gray">
          <a:xfrm>
            <a:off x="9010650" y="4818063"/>
            <a:ext cx="133350" cy="698500"/>
          </a:xfrm>
          <a:prstGeom prst="rect">
            <a:avLst/>
          </a:prstGeom>
          <a:solidFill>
            <a:srgbClr val="0090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58" name="Working Draft" hidden="1"/>
          <p:cNvSpPr txBox="1">
            <a:spLocks noChangeArrowheads="1"/>
          </p:cNvSpPr>
          <p:nvPr>
            <p:custDataLst>
              <p:tags r:id="rId14"/>
            </p:custDataLst>
          </p:nvPr>
        </p:nvSpPr>
        <p:spPr bwMode="gray">
          <a:xfrm rot="5400000">
            <a:off x="8224044" y="2712244"/>
            <a:ext cx="1712913"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Working Draft - Last Modified 12.01.2012 19:10:56</a:t>
            </a:r>
            <a:endParaRPr lang="en-US" sz="1600" smtClean="0">
              <a:solidFill>
                <a:srgbClr val="002864"/>
              </a:solidFill>
              <a:cs typeface="+mn-cs"/>
            </a:endParaRPr>
          </a:p>
        </p:txBody>
      </p:sp>
      <p:sp>
        <p:nvSpPr>
          <p:cNvPr id="59" name="Printed" hidden="1"/>
          <p:cNvSpPr txBox="1">
            <a:spLocks noChangeArrowheads="1"/>
          </p:cNvSpPr>
          <p:nvPr>
            <p:custDataLst>
              <p:tags r:id="rId15"/>
            </p:custDataLst>
          </p:nvPr>
        </p:nvSpPr>
        <p:spPr bwMode="gray">
          <a:xfrm rot="5400000">
            <a:off x="8597107" y="4218781"/>
            <a:ext cx="966788"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Printed 12.01.2012 10:48:52</a:t>
            </a:r>
            <a:endParaRPr lang="en-US" sz="1600" smtClean="0">
              <a:solidFill>
                <a:srgbClr val="002864"/>
              </a:solidFill>
              <a:cs typeface="+mn-cs"/>
            </a:endParaRPr>
          </a:p>
        </p:txBody>
      </p:sp>
      <p:pic>
        <p:nvPicPr>
          <p:cNvPr id="60" name="Picture 860" descr="Bayer_Cross_RGB_100917"/>
          <p:cNvPicPr>
            <a:picLocks noChangeAspect="1" noChangeArrowheads="1"/>
          </p:cNvPicPr>
          <p:nvPr>
            <p:custDataLst>
              <p:tags r:id="rId16"/>
            </p:custDataLst>
          </p:nvPr>
        </p:nvPicPr>
        <p:blipFill>
          <a:blip r:embed="rId38" cstate="print">
            <a:extLst>
              <a:ext uri="{28A0092B-C50C-407E-A947-70E740481C1C}">
                <a14:useLocalDpi xmlns:a14="http://schemas.microsoft.com/office/drawing/2010/main" val="0"/>
              </a:ext>
            </a:extLst>
          </a:blip>
          <a:srcRect/>
          <a:stretch>
            <a:fillRect/>
          </a:stretch>
        </p:blipFill>
        <p:spPr bwMode="gray">
          <a:xfrm>
            <a:off x="7721600" y="250825"/>
            <a:ext cx="949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1" name="Rectangle 6"/>
          <p:cNvSpPr>
            <a:spLocks noGrp="1" noChangeArrowheads="1"/>
          </p:cNvSpPr>
          <p:nvPr>
            <p:ph type="ftr" sz="quarter" idx="10"/>
            <p:custDataLst>
              <p:tags r:id="rId17"/>
            </p:custDataLst>
          </p:nvPr>
        </p:nvSpPr>
        <p:spPr>
          <a:xfrm>
            <a:off x="452438" y="6557963"/>
            <a:ext cx="2894012" cy="122237"/>
          </a:xfrm>
          <a:prstGeom prst="rect">
            <a:avLst/>
          </a:prstGeom>
        </p:spPr>
        <p:txBody>
          <a:bodyPr/>
          <a:lstStyle>
            <a:lvl1pPr>
              <a:defRPr/>
            </a:lvl1pPr>
          </a:lstStyle>
          <a:p>
            <a:pPr>
              <a:defRPr/>
            </a:pPr>
            <a:endParaRPr lang="en-US">
              <a:solidFill>
                <a:srgbClr val="6C7AA3"/>
              </a:solidFill>
            </a:endParaRPr>
          </a:p>
        </p:txBody>
      </p:sp>
    </p:spTree>
    <p:extLst>
      <p:ext uri="{BB962C8B-B14F-4D97-AF65-F5344CB8AC3E}">
        <p14:creationId xmlns:p14="http://schemas.microsoft.com/office/powerpoint/2010/main" val="367981891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aphicFrame>
        <p:nvGraphicFramePr>
          <p:cNvPr id="4" name="Object 80"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4669" name="think-cell Slide" r:id="rId34" imgW="360" imgH="360" progId="">
                  <p:embed/>
                </p:oleObj>
              </mc:Choice>
              <mc:Fallback>
                <p:oleObj name="think-cell Slide" r:id="rId34" imgW="360" imgH="360" progId="">
                  <p:embed/>
                  <p:pic>
                    <p:nvPicPr>
                      <p:cNvPr id="0" name="Picture 357"/>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2" descr="bayer_hg"/>
          <p:cNvPicPr>
            <a:picLocks noChangeAspect="1" noChangeArrowheads="1"/>
          </p:cNvPicPr>
          <p:nvPr>
            <p:custDataLst>
              <p:tags r:id="rId3"/>
            </p:custDataLst>
          </p:nvPr>
        </p:nvPicPr>
        <p:blipFill>
          <a:blip r:embed="rId36" cstate="print">
            <a:extLst>
              <a:ext uri="{28A0092B-C50C-407E-A947-70E740481C1C}">
                <a14:useLocalDpi xmlns:a14="http://schemas.microsoft.com/office/drawing/2010/main" val="0"/>
              </a:ext>
            </a:extLst>
          </a:blip>
          <a:srcRect/>
          <a:stretch>
            <a:fillRect/>
          </a:stretch>
        </p:blipFill>
        <p:spPr bwMode="gray">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CS_Logo_Blk_100917"/>
          <p:cNvPicPr>
            <a:picLocks noChangeAspect="1" noChangeArrowheads="1"/>
          </p:cNvPicPr>
          <p:nvPr>
            <p:custDataLst>
              <p:tags r:id="rId4"/>
            </p:custDataLst>
          </p:nvPr>
        </p:nvPicPr>
        <p:blipFill>
          <a:blip r:embed="rId37" cstate="print">
            <a:extLst>
              <a:ext uri="{28A0092B-C50C-407E-A947-70E740481C1C}">
                <a14:useLocalDpi xmlns:a14="http://schemas.microsoft.com/office/drawing/2010/main" val="0"/>
              </a:ext>
            </a:extLst>
          </a:blip>
          <a:srcRect l="21547" t="-2051" b="8717"/>
          <a:stretch>
            <a:fillRect/>
          </a:stretch>
        </p:blipFill>
        <p:spPr bwMode="gray">
          <a:xfrm>
            <a:off x="7324725" y="6453188"/>
            <a:ext cx="13525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McK Slide Elements"/>
          <p:cNvGrpSpPr>
            <a:grpSpLocks/>
          </p:cNvGrpSpPr>
          <p:nvPr userDrawn="1"/>
        </p:nvGrpSpPr>
        <p:grpSpPr bwMode="auto">
          <a:xfrm>
            <a:off x="455613" y="5995988"/>
            <a:ext cx="8515350" cy="352425"/>
            <a:chOff x="287" y="3777"/>
            <a:chExt cx="5364" cy="222"/>
          </a:xfrm>
        </p:grpSpPr>
        <p:sp>
          <p:nvSpPr>
            <p:cNvPr id="8" name="McK 4. Footnote" hidden="1"/>
            <p:cNvSpPr txBox="1">
              <a:spLocks noChangeArrowheads="1"/>
            </p:cNvSpPr>
            <p:nvPr userDrawn="1"/>
          </p:nvSpPr>
          <p:spPr bwMode="gray">
            <a:xfrm>
              <a:off x="287" y="3777"/>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algn="l" defTabSz="895350">
                <a:defRPr>
                  <a:solidFill>
                    <a:schemeClr val="tx1"/>
                  </a:solidFill>
                  <a:latin typeface="Arial" pitchFamily="34" charset="0"/>
                </a:defRPr>
              </a:lvl1pPr>
              <a:lvl2pPr marL="1031875" algn="l" defTabSz="895350">
                <a:defRPr>
                  <a:solidFill>
                    <a:schemeClr val="tx1"/>
                  </a:solidFill>
                  <a:latin typeface="Arial" pitchFamily="34" charset="0"/>
                </a:defRPr>
              </a:lvl2pPr>
              <a:lvl3pPr marL="1217613" algn="l" defTabSz="895350">
                <a:defRPr>
                  <a:solidFill>
                    <a:schemeClr val="tx1"/>
                  </a:solidFill>
                  <a:latin typeface="Arial" pitchFamily="34" charset="0"/>
                </a:defRPr>
              </a:lvl3pPr>
              <a:lvl4pPr marL="1404938"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000" smtClean="0">
                  <a:solidFill>
                    <a:srgbClr val="002864"/>
                  </a:solidFill>
                  <a:ea typeface="SimSun" pitchFamily="2" charset="-122"/>
                  <a:cs typeface="Arial" pitchFamily="34" charset="0"/>
                </a:rPr>
                <a:t>1 Footnote</a:t>
              </a:r>
            </a:p>
          </p:txBody>
        </p:sp>
        <p:sp>
          <p:nvSpPr>
            <p:cNvPr id="9" name="McK 5. Source" hidden="1"/>
            <p:cNvSpPr>
              <a:spLocks noChangeArrowheads="1"/>
            </p:cNvSpPr>
            <p:nvPr userDrawn="1"/>
          </p:nvSpPr>
          <p:spPr bwMode="gray">
            <a:xfrm>
              <a:off x="287" y="3903"/>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495300" indent="-495300" algn="l" defTabSz="895350">
                <a:buClr>
                  <a:srgbClr val="6BC200"/>
                </a:buClr>
                <a:tabLst>
                  <a:tab pos="487363" algn="l"/>
                </a:tabLst>
              </a:pPr>
              <a:r>
                <a:rPr lang="en-US" altLang="zh-CN" sz="1000" smtClean="0">
                  <a:solidFill>
                    <a:srgbClr val="002864"/>
                  </a:solidFill>
                  <a:ea typeface="SimSun" pitchFamily="2" charset="-122"/>
                </a:rPr>
                <a:t>Source:	Source</a:t>
              </a:r>
            </a:p>
          </p:txBody>
        </p:sp>
      </p:grpSp>
      <p:sp>
        <p:nvSpPr>
          <p:cNvPr id="10" name="McK 3. Unit of measure" hidden="1"/>
          <p:cNvSpPr txBox="1">
            <a:spLocks noChangeArrowheads="1"/>
          </p:cNvSpPr>
          <p:nvPr>
            <p:custDataLst>
              <p:tags r:id="rId5"/>
            </p:custDataLst>
          </p:nvPr>
        </p:nvSpPr>
        <p:spPr bwMode="gray">
          <a:xfrm>
            <a:off x="455613" y="1417638"/>
            <a:ext cx="85153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95350">
              <a:defRPr>
                <a:solidFill>
                  <a:schemeClr val="tx1"/>
                </a:solidFill>
                <a:latin typeface="Arial" pitchFamily="34" charset="0"/>
              </a:defRPr>
            </a:lvl1pPr>
            <a:lvl2pPr marL="447675" algn="l" defTabSz="895350">
              <a:defRPr>
                <a:solidFill>
                  <a:schemeClr val="tx1"/>
                </a:solidFill>
                <a:latin typeface="Arial" pitchFamily="34" charset="0"/>
              </a:defRPr>
            </a:lvl2pPr>
            <a:lvl3pPr marL="895350" algn="l" defTabSz="895350">
              <a:defRPr>
                <a:solidFill>
                  <a:schemeClr val="tx1"/>
                </a:solidFill>
                <a:latin typeface="Arial" pitchFamily="34" charset="0"/>
              </a:defRPr>
            </a:lvl3pPr>
            <a:lvl4pPr marL="1344613"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400" smtClean="0">
                <a:solidFill>
                  <a:srgbClr val="002864"/>
                </a:solidFill>
                <a:ea typeface="SimSun" pitchFamily="2" charset="-122"/>
                <a:cs typeface="Arial" pitchFamily="34" charset="0"/>
              </a:rPr>
              <a:t>Subtitle or Unit of measure, when both Unit of measure goes into 2nd line</a:t>
            </a:r>
          </a:p>
        </p:txBody>
      </p:sp>
      <p:sp>
        <p:nvSpPr>
          <p:cNvPr id="11" name="McK 1. On-page tracker" hidden="1"/>
          <p:cNvSpPr>
            <a:spLocks noChangeArrowheads="1"/>
          </p:cNvSpPr>
          <p:nvPr>
            <p:custDataLst>
              <p:tags r:id="rId6"/>
            </p:custDataLst>
          </p:nvPr>
        </p:nvSpPr>
        <p:spPr bwMode="gray">
          <a:xfrm>
            <a:off x="455613" y="58738"/>
            <a:ext cx="8509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400" smtClean="0">
                <a:solidFill>
                  <a:srgbClr val="808080"/>
                </a:solidFill>
                <a:cs typeface="+mn-cs"/>
              </a:rPr>
              <a:t>TRACKER</a:t>
            </a:r>
          </a:p>
        </p:txBody>
      </p:sp>
      <p:grpSp>
        <p:nvGrpSpPr>
          <p:cNvPr id="12" name="ACET" hidden="1"/>
          <p:cNvGrpSpPr>
            <a:grpSpLocks/>
          </p:cNvGrpSpPr>
          <p:nvPr>
            <p:custDataLst>
              <p:tags r:id="rId7"/>
            </p:custDataLst>
          </p:nvPr>
        </p:nvGrpSpPr>
        <p:grpSpPr bwMode="auto">
          <a:xfrm>
            <a:off x="2347913" y="2006600"/>
            <a:ext cx="4264025" cy="508000"/>
            <a:chOff x="915" y="710"/>
            <a:chExt cx="2686" cy="320"/>
          </a:xfrm>
        </p:grpSpPr>
        <p:cxnSp>
          <p:nvCxnSpPr>
            <p:cNvPr id="13" name="AutoShape 16" hidden="1"/>
            <p:cNvCxnSpPr>
              <a:cxnSpLocks noChangeShapeType="1"/>
            </p:cNvCxnSpPr>
            <p:nvPr/>
          </p:nvCxnSpPr>
          <p:spPr bwMode="gray">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AutoShape 17" hidden="1"/>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algn="l">
                <a:buClr>
                  <a:srgbClr val="6BC200"/>
                </a:buClr>
              </a:pPr>
              <a:r>
                <a:rPr lang="en-US" sz="1600" b="1" smtClean="0">
                  <a:solidFill>
                    <a:srgbClr val="002864"/>
                  </a:solidFill>
                  <a:cs typeface="+mn-cs"/>
                </a:rPr>
                <a:t>Title</a:t>
              </a:r>
            </a:p>
            <a:p>
              <a:pPr algn="l">
                <a:buClr>
                  <a:srgbClr val="6BC200"/>
                </a:buClr>
              </a:pPr>
              <a:r>
                <a:rPr lang="en-US" sz="1600" smtClean="0">
                  <a:solidFill>
                    <a:srgbClr val="002864"/>
                  </a:solidFill>
                  <a:cs typeface="+mn-cs"/>
                </a:rPr>
                <a:t>Unit of measure</a:t>
              </a:r>
            </a:p>
          </p:txBody>
        </p:sp>
      </p:grpSp>
      <p:grpSp>
        <p:nvGrpSpPr>
          <p:cNvPr id="15" name="LegendBoxes" hidden="1"/>
          <p:cNvGrpSpPr>
            <a:grpSpLocks/>
          </p:cNvGrpSpPr>
          <p:nvPr>
            <p:custDataLst>
              <p:tags r:id="rId8"/>
            </p:custDataLst>
          </p:nvPr>
        </p:nvGrpSpPr>
        <p:grpSpPr bwMode="auto">
          <a:xfrm>
            <a:off x="8086725" y="1450975"/>
            <a:ext cx="842963" cy="976313"/>
            <a:chOff x="3394" y="519"/>
            <a:chExt cx="531" cy="615"/>
          </a:xfrm>
        </p:grpSpPr>
        <p:sp>
          <p:nvSpPr>
            <p:cNvPr id="16" name="LegendRectangle1" hidden="1"/>
            <p:cNvSpPr>
              <a:spLocks noChangeArrowheads="1"/>
            </p:cNvSpPr>
            <p:nvPr userDrawn="1"/>
          </p:nvSpPr>
          <p:spPr bwMode="gray">
            <a:xfrm>
              <a:off x="3394" y="526"/>
              <a:ext cx="104" cy="10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7" name="LegendRectangle2" hidden="1"/>
            <p:cNvSpPr>
              <a:spLocks noChangeArrowheads="1"/>
            </p:cNvSpPr>
            <p:nvPr userDrawn="1"/>
          </p:nvSpPr>
          <p:spPr bwMode="gray">
            <a:xfrm>
              <a:off x="3394" y="693"/>
              <a:ext cx="104" cy="101"/>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8" name="LegendRectangle3" hidden="1"/>
            <p:cNvSpPr>
              <a:spLocks noChangeArrowheads="1"/>
            </p:cNvSpPr>
            <p:nvPr userDrawn="1"/>
          </p:nvSpPr>
          <p:spPr bwMode="gray">
            <a:xfrm>
              <a:off x="3394" y="860"/>
              <a:ext cx="104" cy="101"/>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9" name="LegendRectangle4" hidden="1"/>
            <p:cNvSpPr>
              <a:spLocks noChangeArrowheads="1"/>
            </p:cNvSpPr>
            <p:nvPr userDrawn="1"/>
          </p:nvSpPr>
          <p:spPr bwMode="gray">
            <a:xfrm>
              <a:off x="3394" y="1027"/>
              <a:ext cx="104" cy="101"/>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20" name="Legend1" hidden="1"/>
            <p:cNvSpPr>
              <a:spLocks noChangeArrowheads="1"/>
            </p:cNvSpPr>
            <p:nvPr userDrawn="1"/>
          </p:nvSpPr>
          <p:spPr bwMode="gray">
            <a:xfrm>
              <a:off x="3554" y="5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21" name="Legend2" hidden="1"/>
            <p:cNvSpPr>
              <a:spLocks noChangeArrowheads="1"/>
            </p:cNvSpPr>
            <p:nvPr userDrawn="1"/>
          </p:nvSpPr>
          <p:spPr bwMode="gray">
            <a:xfrm>
              <a:off x="3554" y="6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22" name="Legend3" hidden="1"/>
            <p:cNvSpPr>
              <a:spLocks noChangeArrowheads="1"/>
            </p:cNvSpPr>
            <p:nvPr userDrawn="1"/>
          </p:nvSpPr>
          <p:spPr bwMode="gray">
            <a:xfrm>
              <a:off x="3554" y="84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23" name="Legend4" hidden="1"/>
            <p:cNvSpPr>
              <a:spLocks noChangeArrowheads="1"/>
            </p:cNvSpPr>
            <p:nvPr userDrawn="1"/>
          </p:nvSpPr>
          <p:spPr bwMode="gray">
            <a:xfrm>
              <a:off x="3554" y="10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grpSp>
      <p:grpSp>
        <p:nvGrpSpPr>
          <p:cNvPr id="24" name="LegendLines" hidden="1"/>
          <p:cNvGrpSpPr>
            <a:grpSpLocks/>
          </p:cNvGrpSpPr>
          <p:nvPr>
            <p:custDataLst>
              <p:tags r:id="rId9"/>
            </p:custDataLst>
          </p:nvPr>
        </p:nvGrpSpPr>
        <p:grpSpPr bwMode="auto">
          <a:xfrm>
            <a:off x="7769225" y="1450975"/>
            <a:ext cx="1160463" cy="706438"/>
            <a:chOff x="2411" y="2750"/>
            <a:chExt cx="731" cy="445"/>
          </a:xfrm>
        </p:grpSpPr>
        <p:sp>
          <p:nvSpPr>
            <p:cNvPr id="25" name="LineLegend1" hidden="1"/>
            <p:cNvSpPr>
              <a:spLocks noChangeShapeType="1"/>
            </p:cNvSpPr>
            <p:nvPr/>
          </p:nvSpPr>
          <p:spPr bwMode="gray">
            <a:xfrm>
              <a:off x="2411" y="2807"/>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6" name="LineLegend2" hidden="1"/>
            <p:cNvSpPr>
              <a:spLocks noChangeShapeType="1"/>
            </p:cNvSpPr>
            <p:nvPr/>
          </p:nvSpPr>
          <p:spPr bwMode="gray">
            <a:xfrm>
              <a:off x="2411" y="2972"/>
              <a:ext cx="288"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7" name="LineLegend3" hidden="1"/>
            <p:cNvSpPr>
              <a:spLocks noChangeShapeType="1"/>
            </p:cNvSpPr>
            <p:nvPr/>
          </p:nvSpPr>
          <p:spPr bwMode="gray">
            <a:xfrm>
              <a:off x="2411" y="3137"/>
              <a:ext cx="288"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8" name="Legend1" hidden="1"/>
            <p:cNvSpPr>
              <a:spLocks noChangeArrowheads="1"/>
            </p:cNvSpPr>
            <p:nvPr userDrawn="1"/>
          </p:nvSpPr>
          <p:spPr bwMode="gray">
            <a:xfrm>
              <a:off x="2771" y="275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29" name="Legend2" hidden="1"/>
            <p:cNvSpPr>
              <a:spLocks noChangeArrowheads="1"/>
            </p:cNvSpPr>
            <p:nvPr userDrawn="1"/>
          </p:nvSpPr>
          <p:spPr bwMode="gray">
            <a:xfrm>
              <a:off x="2771" y="2915"/>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30" name="Legend3" hidden="1"/>
            <p:cNvSpPr>
              <a:spLocks noChangeArrowheads="1"/>
            </p:cNvSpPr>
            <p:nvPr userDrawn="1"/>
          </p:nvSpPr>
          <p:spPr bwMode="gray">
            <a:xfrm>
              <a:off x="2771" y="308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grpSp>
      <p:grpSp>
        <p:nvGrpSpPr>
          <p:cNvPr id="31" name="Sticker" hidden="1"/>
          <p:cNvGrpSpPr>
            <a:grpSpLocks/>
          </p:cNvGrpSpPr>
          <p:nvPr>
            <p:custDataLst>
              <p:tags r:id="rId10"/>
            </p:custDataLst>
          </p:nvPr>
        </p:nvGrpSpPr>
        <p:grpSpPr bwMode="auto">
          <a:xfrm>
            <a:off x="7835900" y="1450975"/>
            <a:ext cx="1093788" cy="209550"/>
            <a:chOff x="4817" y="376"/>
            <a:chExt cx="689" cy="132"/>
          </a:xfrm>
        </p:grpSpPr>
        <p:cxnSp>
          <p:nvCxnSpPr>
            <p:cNvPr id="32" name="AutoShape 59" hidden="1"/>
            <p:cNvCxnSpPr>
              <a:cxnSpLocks noChangeShapeType="1"/>
            </p:cNvCxnSpPr>
            <p:nvPr userDrawn="1"/>
          </p:nvCxnSpPr>
          <p:spPr bwMode="gray">
            <a:xfrm>
              <a:off x="4817" y="508"/>
              <a:ext cx="689" cy="0"/>
            </a:xfrm>
            <a:prstGeom prst="straightConnector1">
              <a:avLst/>
            </a:prstGeom>
            <a:noFill/>
            <a:ln w="254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3" name="AutoShape 60" hidden="1"/>
            <p:cNvSpPr>
              <a:spLocks noChangeArrowheads="1"/>
            </p:cNvSpPr>
            <p:nvPr userDrawn="1"/>
          </p:nvSpPr>
          <p:spPr bwMode="gray">
            <a:xfrm>
              <a:off x="4817" y="376"/>
              <a:ext cx="689" cy="13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6BC200"/>
                </a:buClr>
              </a:pPr>
              <a:r>
                <a:rPr lang="en-US" sz="1200" smtClean="0">
                  <a:solidFill>
                    <a:srgbClr val="808080"/>
                  </a:solidFill>
                  <a:cs typeface="+mn-cs"/>
                </a:rPr>
                <a:t>ILLUSTRATIVE</a:t>
              </a:r>
            </a:p>
          </p:txBody>
        </p:sp>
        <p:cxnSp>
          <p:nvCxnSpPr>
            <p:cNvPr id="34" name="AutoShape 61" hidden="1"/>
            <p:cNvCxnSpPr>
              <a:cxnSpLocks noChangeShapeType="1"/>
            </p:cNvCxnSpPr>
            <p:nvPr userDrawn="1"/>
          </p:nvCxnSpPr>
          <p:spPr bwMode="gray">
            <a:xfrm>
              <a:off x="4817" y="376"/>
              <a:ext cx="0" cy="13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35" name="LegendMoons" hidden="1"/>
          <p:cNvGrpSpPr>
            <a:grpSpLocks/>
          </p:cNvGrpSpPr>
          <p:nvPr>
            <p:custDataLst>
              <p:tags r:id="rId11"/>
            </p:custDataLst>
          </p:nvPr>
        </p:nvGrpSpPr>
        <p:grpSpPr bwMode="auto">
          <a:xfrm>
            <a:off x="8070850" y="1450975"/>
            <a:ext cx="858838" cy="1233488"/>
            <a:chOff x="4244" y="2554"/>
            <a:chExt cx="541" cy="777"/>
          </a:xfrm>
        </p:grpSpPr>
        <p:grpSp>
          <p:nvGrpSpPr>
            <p:cNvPr id="36" name="MoonLegend2" hidden="1"/>
            <p:cNvGrpSpPr>
              <a:grpSpLocks noChangeAspect="1"/>
            </p:cNvGrpSpPr>
            <p:nvPr>
              <p:custDataLst>
                <p:tags r:id="rId18"/>
              </p:custDataLst>
            </p:nvPr>
          </p:nvGrpSpPr>
          <p:grpSpPr bwMode="auto">
            <a:xfrm>
              <a:off x="4244" y="2720"/>
              <a:ext cx="112" cy="112"/>
              <a:chOff x="1694" y="2044"/>
              <a:chExt cx="160" cy="160"/>
            </a:xfrm>
          </p:grpSpPr>
          <p:sp>
            <p:nvSpPr>
              <p:cNvPr id="54" name="Oval 42" hidden="1"/>
              <p:cNvSpPr>
                <a:spLocks noChangeAspect="1" noChangeArrowheads="1"/>
              </p:cNvSpPr>
              <p:nvPr>
                <p:custDataLst>
                  <p:tags r:id="rId31"/>
                </p:custDataLst>
              </p:nvPr>
            </p:nvSpPr>
            <p:spPr bwMode="gray">
              <a:xfrm>
                <a:off x="1694" y="2044"/>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5" name="Arc 43" hidden="1"/>
              <p:cNvSpPr>
                <a:spLocks noChangeAspect="1"/>
              </p:cNvSpPr>
              <p:nvPr>
                <p:custDataLst>
                  <p:tags r:id="rId32"/>
                </p:custDataLst>
              </p:nvPr>
            </p:nvSpPr>
            <p:spPr bwMode="gray">
              <a:xfrm>
                <a:off x="1774" y="2044"/>
                <a:ext cx="80" cy="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37" name="MoonLegend3" hidden="1"/>
            <p:cNvGrpSpPr>
              <a:grpSpLocks noChangeAspect="1"/>
            </p:cNvGrpSpPr>
            <p:nvPr>
              <p:custDataLst>
                <p:tags r:id="rId19"/>
              </p:custDataLst>
            </p:nvPr>
          </p:nvGrpSpPr>
          <p:grpSpPr bwMode="auto">
            <a:xfrm>
              <a:off x="4244" y="2885"/>
              <a:ext cx="112" cy="112"/>
              <a:chOff x="4495" y="897"/>
              <a:chExt cx="160" cy="160"/>
            </a:xfrm>
          </p:grpSpPr>
          <p:sp>
            <p:nvSpPr>
              <p:cNvPr id="52" name="Oval 45" hidden="1"/>
              <p:cNvSpPr>
                <a:spLocks noChangeAspect="1" noChangeArrowheads="1"/>
              </p:cNvSpPr>
              <p:nvPr>
                <p:custDataLst>
                  <p:tags r:id="rId29"/>
                </p:custDataLst>
              </p:nvPr>
            </p:nvSpPr>
            <p:spPr bwMode="gray">
              <a:xfrm>
                <a:off x="4495" y="897"/>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3" name="Arc 46" hidden="1"/>
              <p:cNvSpPr>
                <a:spLocks noChangeAspect="1"/>
              </p:cNvSpPr>
              <p:nvPr>
                <p:custDataLst>
                  <p:tags r:id="rId30"/>
                </p:custDataLst>
              </p:nvPr>
            </p:nvSpPr>
            <p:spPr bwMode="gray">
              <a:xfrm>
                <a:off x="4575" y="897"/>
                <a:ext cx="80" cy="160"/>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38" name="MoonLegend4" hidden="1"/>
            <p:cNvGrpSpPr>
              <a:grpSpLocks noChangeAspect="1"/>
            </p:cNvGrpSpPr>
            <p:nvPr>
              <p:custDataLst>
                <p:tags r:id="rId20"/>
              </p:custDataLst>
            </p:nvPr>
          </p:nvGrpSpPr>
          <p:grpSpPr bwMode="auto">
            <a:xfrm>
              <a:off x="4244" y="3052"/>
              <a:ext cx="112" cy="112"/>
              <a:chOff x="4495" y="1198"/>
              <a:chExt cx="160" cy="160"/>
            </a:xfrm>
          </p:grpSpPr>
          <p:sp>
            <p:nvSpPr>
              <p:cNvPr id="50" name="Oval 48" hidden="1"/>
              <p:cNvSpPr>
                <a:spLocks noChangeAspect="1" noChangeArrowheads="1"/>
              </p:cNvSpPr>
              <p:nvPr>
                <p:custDataLst>
                  <p:tags r:id="rId27"/>
                </p:custDataLst>
              </p:nvPr>
            </p:nvSpPr>
            <p:spPr bwMode="gray">
              <a:xfrm>
                <a:off x="4495" y="1198"/>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1" name="Arc 49" hidden="1"/>
              <p:cNvSpPr>
                <a:spLocks noChangeAspect="1"/>
              </p:cNvSpPr>
              <p:nvPr>
                <p:custDataLst>
                  <p:tags r:id="rId28"/>
                </p:custDataLst>
              </p:nvPr>
            </p:nvSpPr>
            <p:spPr bwMode="gray">
              <a:xfrm>
                <a:off x="4495" y="1198"/>
                <a:ext cx="160" cy="16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sp>
          <p:nvSpPr>
            <p:cNvPr id="39" name="Legend1" hidden="1"/>
            <p:cNvSpPr>
              <a:spLocks noChangeArrowheads="1"/>
            </p:cNvSpPr>
            <p:nvPr/>
          </p:nvSpPr>
          <p:spPr bwMode="gray">
            <a:xfrm>
              <a:off x="4414" y="255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40" name="Legend2" hidden="1"/>
            <p:cNvSpPr>
              <a:spLocks noChangeArrowheads="1"/>
            </p:cNvSpPr>
            <p:nvPr/>
          </p:nvSpPr>
          <p:spPr bwMode="gray">
            <a:xfrm>
              <a:off x="4414" y="27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41" name="Legend3" hidden="1"/>
            <p:cNvSpPr>
              <a:spLocks noChangeArrowheads="1"/>
            </p:cNvSpPr>
            <p:nvPr/>
          </p:nvSpPr>
          <p:spPr bwMode="gray">
            <a:xfrm>
              <a:off x="4414" y="28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42" name="Legend4" hidden="1"/>
            <p:cNvSpPr>
              <a:spLocks noChangeArrowheads="1"/>
            </p:cNvSpPr>
            <p:nvPr/>
          </p:nvSpPr>
          <p:spPr bwMode="gray">
            <a:xfrm>
              <a:off x="4414" y="3051"/>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sp>
          <p:nvSpPr>
            <p:cNvPr id="43" name="Legend5" hidden="1"/>
            <p:cNvSpPr>
              <a:spLocks noChangeArrowheads="1"/>
            </p:cNvSpPr>
            <p:nvPr/>
          </p:nvSpPr>
          <p:spPr bwMode="gray">
            <a:xfrm>
              <a:off x="4414" y="3216"/>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Legend5</a:t>
              </a:r>
            </a:p>
          </p:txBody>
        </p:sp>
        <p:grpSp>
          <p:nvGrpSpPr>
            <p:cNvPr id="44" name="MoonLegend5" hidden="1"/>
            <p:cNvGrpSpPr>
              <a:grpSpLocks noChangeAspect="1"/>
            </p:cNvGrpSpPr>
            <p:nvPr userDrawn="1">
              <p:custDataLst>
                <p:tags r:id="rId21"/>
              </p:custDataLst>
            </p:nvPr>
          </p:nvGrpSpPr>
          <p:grpSpPr bwMode="auto">
            <a:xfrm>
              <a:off x="4244" y="3217"/>
              <a:ext cx="112" cy="112"/>
              <a:chOff x="4244" y="3217"/>
              <a:chExt cx="112" cy="112"/>
            </a:xfrm>
          </p:grpSpPr>
          <p:sp>
            <p:nvSpPr>
              <p:cNvPr id="48" name="Oval 64" hidden="1"/>
              <p:cNvSpPr>
                <a:spLocks noChangeAspect="1" noChangeArrowheads="1"/>
              </p:cNvSpPr>
              <p:nvPr userDrawn="1">
                <p:custDataLst>
                  <p:tags r:id="rId25"/>
                </p:custDataLst>
              </p:nvPr>
            </p:nvSpPr>
            <p:spPr bwMode="gray">
              <a:xfrm>
                <a:off x="4244" y="3217"/>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49" name="Oval 65" hidden="1"/>
              <p:cNvSpPr>
                <a:spLocks noChangeAspect="1" noChangeArrowheads="1"/>
              </p:cNvSpPr>
              <p:nvPr userDrawn="1">
                <p:custDataLst>
                  <p:tags r:id="rId26"/>
                </p:custDataLst>
              </p:nvPr>
            </p:nvSpPr>
            <p:spPr bwMode="gray">
              <a:xfrm>
                <a:off x="4244" y="3217"/>
                <a:ext cx="112" cy="112"/>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grpSp>
        <p:grpSp>
          <p:nvGrpSpPr>
            <p:cNvPr id="45" name="MoonLegend1" hidden="1"/>
            <p:cNvGrpSpPr>
              <a:grpSpLocks noChangeAspect="1"/>
            </p:cNvGrpSpPr>
            <p:nvPr userDrawn="1">
              <p:custDataLst>
                <p:tags r:id="rId22"/>
              </p:custDataLst>
            </p:nvPr>
          </p:nvGrpSpPr>
          <p:grpSpPr bwMode="auto">
            <a:xfrm>
              <a:off x="4244" y="2556"/>
              <a:ext cx="112" cy="112"/>
              <a:chOff x="4244" y="2556"/>
              <a:chExt cx="112" cy="112"/>
            </a:xfrm>
          </p:grpSpPr>
          <p:sp>
            <p:nvSpPr>
              <p:cNvPr id="46" name="Oval 71" hidden="1"/>
              <p:cNvSpPr>
                <a:spLocks noChangeAspect="1" noChangeArrowheads="1"/>
              </p:cNvSpPr>
              <p:nvPr userDrawn="1">
                <p:custDataLst>
                  <p:tags r:id="rId23"/>
                </p:custDataLst>
              </p:nvPr>
            </p:nvSpPr>
            <p:spPr bwMode="gray">
              <a:xfrm>
                <a:off x="4244" y="2556"/>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47" name="Arc 72" hidden="1"/>
              <p:cNvSpPr>
                <a:spLocks noChangeAspect="1"/>
              </p:cNvSpPr>
              <p:nvPr userDrawn="1">
                <p:custDataLst>
                  <p:tags r:id="rId24"/>
                </p:custDataLst>
              </p:nvPr>
            </p:nvSpPr>
            <p:spPr bwMode="gray">
              <a:xfrm>
                <a:off x="4244" y="2556"/>
                <a:ext cx="112" cy="112"/>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path>
                  <a:path w="43200" h="43200" stroke="0" extrusionOk="0">
                    <a:moveTo>
                      <a:pt x="21599" y="0"/>
                    </a:move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sp>
        <p:nvSpPr>
          <p:cNvPr id="56" name="Rectangle 10"/>
          <p:cNvSpPr>
            <a:spLocks noChangeArrowheads="1"/>
          </p:cNvSpPr>
          <p:nvPr>
            <p:custDataLst>
              <p:tags r:id="rId12"/>
            </p:custDataLst>
          </p:nvPr>
        </p:nvSpPr>
        <p:spPr bwMode="gray">
          <a:xfrm>
            <a:off x="9010650" y="4125913"/>
            <a:ext cx="133350" cy="700087"/>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57" name="Rectangle 11"/>
          <p:cNvSpPr>
            <a:spLocks noChangeArrowheads="1"/>
          </p:cNvSpPr>
          <p:nvPr>
            <p:custDataLst>
              <p:tags r:id="rId13"/>
            </p:custDataLst>
          </p:nvPr>
        </p:nvSpPr>
        <p:spPr bwMode="gray">
          <a:xfrm>
            <a:off x="9010650" y="4818063"/>
            <a:ext cx="133350" cy="698500"/>
          </a:xfrm>
          <a:prstGeom prst="rect">
            <a:avLst/>
          </a:prstGeom>
          <a:solidFill>
            <a:srgbClr val="0090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58" name="Working Draft" hidden="1"/>
          <p:cNvSpPr txBox="1">
            <a:spLocks noChangeArrowheads="1"/>
          </p:cNvSpPr>
          <p:nvPr>
            <p:custDataLst>
              <p:tags r:id="rId14"/>
            </p:custDataLst>
          </p:nvPr>
        </p:nvSpPr>
        <p:spPr bwMode="gray">
          <a:xfrm rot="5400000">
            <a:off x="8224044" y="2712244"/>
            <a:ext cx="1712913"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Working Draft - Last Modified 12.01.2012 19:10:56</a:t>
            </a:r>
            <a:endParaRPr lang="en-US" sz="1600" smtClean="0">
              <a:solidFill>
                <a:srgbClr val="002864"/>
              </a:solidFill>
              <a:cs typeface="+mn-cs"/>
            </a:endParaRPr>
          </a:p>
        </p:txBody>
      </p:sp>
      <p:sp>
        <p:nvSpPr>
          <p:cNvPr id="59" name="Printed" hidden="1"/>
          <p:cNvSpPr txBox="1">
            <a:spLocks noChangeArrowheads="1"/>
          </p:cNvSpPr>
          <p:nvPr>
            <p:custDataLst>
              <p:tags r:id="rId15"/>
            </p:custDataLst>
          </p:nvPr>
        </p:nvSpPr>
        <p:spPr bwMode="gray">
          <a:xfrm rot="5400000">
            <a:off x="8597107" y="4218781"/>
            <a:ext cx="966788"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Printed 12.01.2012 10:48:52</a:t>
            </a:r>
            <a:endParaRPr lang="en-US" sz="1600" smtClean="0">
              <a:solidFill>
                <a:srgbClr val="002864"/>
              </a:solidFill>
              <a:cs typeface="+mn-cs"/>
            </a:endParaRPr>
          </a:p>
        </p:txBody>
      </p:sp>
      <p:pic>
        <p:nvPicPr>
          <p:cNvPr id="60" name="Picture 860" descr="Bayer_Cross_RGB_100917"/>
          <p:cNvPicPr>
            <a:picLocks noChangeAspect="1" noChangeArrowheads="1"/>
          </p:cNvPicPr>
          <p:nvPr>
            <p:custDataLst>
              <p:tags r:id="rId16"/>
            </p:custDataLst>
          </p:nvPr>
        </p:nvPicPr>
        <p:blipFill>
          <a:blip r:embed="rId38" cstate="print">
            <a:extLst>
              <a:ext uri="{28A0092B-C50C-407E-A947-70E740481C1C}">
                <a14:useLocalDpi xmlns:a14="http://schemas.microsoft.com/office/drawing/2010/main" val="0"/>
              </a:ext>
            </a:extLst>
          </a:blip>
          <a:srcRect/>
          <a:stretch>
            <a:fillRect/>
          </a:stretch>
        </p:blipFill>
        <p:spPr bwMode="gray">
          <a:xfrm>
            <a:off x="7721600" y="250825"/>
            <a:ext cx="949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5554663" y="927100"/>
            <a:ext cx="1787525" cy="2889250"/>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188913" y="927100"/>
            <a:ext cx="5213350" cy="2889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1" name="Rectangle 6"/>
          <p:cNvSpPr>
            <a:spLocks noGrp="1" noChangeArrowheads="1"/>
          </p:cNvSpPr>
          <p:nvPr>
            <p:ph type="ftr" sz="quarter" idx="10"/>
            <p:custDataLst>
              <p:tags r:id="rId17"/>
            </p:custDataLst>
          </p:nvPr>
        </p:nvSpPr>
        <p:spPr>
          <a:xfrm>
            <a:off x="452438" y="6557963"/>
            <a:ext cx="2894012" cy="122237"/>
          </a:xfrm>
          <a:prstGeom prst="rect">
            <a:avLst/>
          </a:prstGeom>
        </p:spPr>
        <p:txBody>
          <a:bodyPr/>
          <a:lstStyle>
            <a:lvl1pPr>
              <a:defRPr/>
            </a:lvl1pPr>
          </a:lstStyle>
          <a:p>
            <a:pPr>
              <a:defRPr/>
            </a:pPr>
            <a:endParaRPr lang="en-US">
              <a:solidFill>
                <a:srgbClr val="6C7AA3"/>
              </a:solidFill>
            </a:endParaRPr>
          </a:p>
        </p:txBody>
      </p:sp>
    </p:spTree>
    <p:extLst>
      <p:ext uri="{BB962C8B-B14F-4D97-AF65-F5344CB8AC3E}">
        <p14:creationId xmlns:p14="http://schemas.microsoft.com/office/powerpoint/2010/main" val="76810569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2771" name="Rectangle 3"/>
          <p:cNvSpPr>
            <a:spLocks noGrp="1" noChangeArrowheads="1"/>
          </p:cNvSpPr>
          <p:nvPr>
            <p:ph type="ctrTitle"/>
          </p:nvPr>
        </p:nvSpPr>
        <p:spPr>
          <a:xfrm>
            <a:off x="3381375" y="4497388"/>
            <a:ext cx="5286375" cy="442912"/>
          </a:xfrm>
        </p:spPr>
        <p:txBody>
          <a:bodyPr/>
          <a:lstStyle>
            <a:lvl1pPr>
              <a:defRPr/>
            </a:lvl1pPr>
          </a:lstStyle>
          <a:p>
            <a:pPr lvl="0"/>
            <a:r>
              <a:rPr lang="en-GB" noProof="0" smtClean="0"/>
              <a:t>Headline</a:t>
            </a:r>
          </a:p>
        </p:txBody>
      </p:sp>
      <p:sp>
        <p:nvSpPr>
          <p:cNvPr id="32772" name="Rectangle 4"/>
          <p:cNvSpPr>
            <a:spLocks noGrp="1" noChangeArrowheads="1"/>
          </p:cNvSpPr>
          <p:nvPr>
            <p:ph type="subTitle" idx="1"/>
          </p:nvPr>
        </p:nvSpPr>
        <p:spPr>
          <a:xfrm>
            <a:off x="3381375" y="4976813"/>
            <a:ext cx="5289550" cy="309562"/>
          </a:xfrm>
        </p:spPr>
        <p:txBody>
          <a:bodyPr/>
          <a:lstStyle>
            <a:lvl1pPr>
              <a:defRPr sz="2000"/>
            </a:lvl1pPr>
          </a:lstStyle>
          <a:p>
            <a:pPr lvl="0"/>
            <a:r>
              <a:rPr lang="en-GB" noProof="0" smtClean="0"/>
              <a:t>Subheadline</a:t>
            </a:r>
          </a:p>
        </p:txBody>
      </p:sp>
      <p:pic>
        <p:nvPicPr>
          <p:cNvPr id="32779" name="Picture 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671513" y="4119563"/>
            <a:ext cx="19431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80" name="Line 12"/>
          <p:cNvSpPr>
            <a:spLocks noChangeShapeType="1"/>
          </p:cNvSpPr>
          <p:nvPr/>
        </p:nvSpPr>
        <p:spPr bwMode="gray">
          <a:xfrm>
            <a:off x="3022600" y="4122738"/>
            <a:ext cx="0" cy="118745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sz="2400">
              <a:solidFill>
                <a:srgbClr val="676767"/>
              </a:solidFill>
              <a:ea typeface="ＭＳ Ｐゴシック" pitchFamily="34" charset="-128"/>
              <a:cs typeface="Arial"/>
            </a:endParaRPr>
          </a:p>
        </p:txBody>
      </p:sp>
      <p:pic>
        <p:nvPicPr>
          <p:cNvPr id="14" name="Grafik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566"/>
            <a:ext cx="9143245" cy="6857434"/>
          </a:xfrm>
          <a:prstGeom prst="rect">
            <a:avLst/>
          </a:prstGeom>
        </p:spPr>
      </p:pic>
      <p:grpSp>
        <p:nvGrpSpPr>
          <p:cNvPr id="8" name="Group 5"/>
          <p:cNvGrpSpPr>
            <a:grpSpLocks noChangeAspect="1"/>
          </p:cNvGrpSpPr>
          <p:nvPr userDrawn="1"/>
        </p:nvGrpSpPr>
        <p:grpSpPr bwMode="auto">
          <a:xfrm>
            <a:off x="7432675" y="6570663"/>
            <a:ext cx="1241425" cy="142875"/>
            <a:chOff x="-22" y="1823"/>
            <a:chExt cx="5804" cy="673"/>
          </a:xfrm>
        </p:grpSpPr>
        <p:sp>
          <p:nvSpPr>
            <p:cNvPr id="9"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0"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1"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5"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6"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7"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Tree>
    <p:extLst>
      <p:ext uri="{BB962C8B-B14F-4D97-AF65-F5344CB8AC3E}">
        <p14:creationId xmlns:p14="http://schemas.microsoft.com/office/powerpoint/2010/main" val="1529349317"/>
      </p:ext>
    </p:extLst>
  </p:cSld>
  <p:clrMapOvr>
    <a:masterClrMapping/>
  </p:clrMapOvr>
  <p:transition>
    <p:split orient="vert"/>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en-US" dirty="0"/>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t>Page </a:t>
            </a:r>
            <a:fld id="{87F334AE-4EAC-4C2D-A638-92A76F09FCC4}" type="slidenum">
              <a:rPr lang="en-US" smtClean="0"/>
              <a:pPr/>
              <a:t>‹#›</a:t>
            </a:fld>
            <a:endParaRPr lang="en-US" dirty="0"/>
          </a:p>
        </p:txBody>
      </p:sp>
    </p:spTree>
    <p:extLst>
      <p:ext uri="{BB962C8B-B14F-4D97-AF65-F5344CB8AC3E}">
        <p14:creationId xmlns:p14="http://schemas.microsoft.com/office/powerpoint/2010/main" val="581509288"/>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solidFill>
                  <a:srgbClr val="676767"/>
                </a:solidFill>
              </a:rPr>
              <a:t>Page </a:t>
            </a:r>
            <a:fld id="{87F334AE-4EAC-4C2D-A638-92A76F09FCC4}" type="slidenum">
              <a:rPr lang="en-US" smtClean="0">
                <a:solidFill>
                  <a:srgbClr val="676767"/>
                </a:solidFill>
              </a:rPr>
              <a:pPr/>
              <a:t>‹#›</a:t>
            </a:fld>
            <a:endParaRPr lang="en-US" dirty="0">
              <a:solidFill>
                <a:srgbClr val="676767"/>
              </a:solidFill>
            </a:endParaRPr>
          </a:p>
        </p:txBody>
      </p:sp>
      <p:grpSp>
        <p:nvGrpSpPr>
          <p:cNvPr id="8" name="Group 5"/>
          <p:cNvGrpSpPr>
            <a:grpSpLocks noChangeAspect="1"/>
          </p:cNvGrpSpPr>
          <p:nvPr userDrawn="1"/>
        </p:nvGrpSpPr>
        <p:grpSpPr bwMode="auto">
          <a:xfrm>
            <a:off x="7432675" y="6570663"/>
            <a:ext cx="1241425" cy="142875"/>
            <a:chOff x="-22" y="1823"/>
            <a:chExt cx="5804" cy="673"/>
          </a:xfrm>
        </p:grpSpPr>
        <p:sp>
          <p:nvSpPr>
            <p:cNvPr id="9"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0"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1"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4"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5"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6"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Tree>
    <p:extLst>
      <p:ext uri="{BB962C8B-B14F-4D97-AF65-F5344CB8AC3E}">
        <p14:creationId xmlns:p14="http://schemas.microsoft.com/office/powerpoint/2010/main" val="845788658"/>
      </p:ext>
    </p:extLst>
  </p:cSld>
  <p:clrMapOvr>
    <a:masterClrMapping/>
  </p:clrMapOvr>
  <p:transition>
    <p:wip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6"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solidFill>
                  <a:srgbClr val="676767"/>
                </a:solidFill>
              </a:rPr>
              <a:t>Page </a:t>
            </a:r>
            <a:fld id="{87F334AE-4EAC-4C2D-A638-92A76F09FCC4}" type="slidenum">
              <a:rPr lang="en-US" smtClean="0">
                <a:solidFill>
                  <a:srgbClr val="676767"/>
                </a:solidFill>
              </a:rPr>
              <a:pPr/>
              <a:t>‹#›</a:t>
            </a:fld>
            <a:endParaRPr lang="en-US" dirty="0">
              <a:solidFill>
                <a:srgbClr val="676767"/>
              </a:solidFill>
            </a:endParaRPr>
          </a:p>
        </p:txBody>
      </p:sp>
      <p:sp>
        <p:nvSpPr>
          <p:cNvPr id="7" name="Fußzeilenplatzhalter 3"/>
          <p:cNvSpPr>
            <a:spLocks noGrp="1"/>
          </p:cNvSpPr>
          <p:nvPr>
            <p:ph type="ftr" sz="quarter" idx="3"/>
          </p:nvPr>
        </p:nvSpPr>
        <p:spPr bwMode="gray">
          <a:xfrm>
            <a:off x="1153551" y="6424613"/>
            <a:ext cx="5718983" cy="433386"/>
          </a:xfrm>
          <a:prstGeom prst="rect">
            <a:avLst/>
          </a:prstGeom>
        </p:spPr>
        <p:txBody>
          <a:bodyPr anchor="ctr"/>
          <a:lstStyle>
            <a:lvl1pPr marL="0" indent="0" algn="l">
              <a:buFont typeface="Arial" pitchFamily="34" charset="0"/>
              <a:buNone/>
              <a:defRPr sz="800"/>
            </a:lvl1pPr>
          </a:lstStyle>
          <a:p>
            <a:endParaRPr lang="en-US" dirty="0">
              <a:solidFill>
                <a:srgbClr val="676767"/>
              </a:solidFill>
            </a:endParaRPr>
          </a:p>
        </p:txBody>
      </p:sp>
      <p:grpSp>
        <p:nvGrpSpPr>
          <p:cNvPr id="8" name="Group 5"/>
          <p:cNvGrpSpPr>
            <a:grpSpLocks noChangeAspect="1"/>
          </p:cNvGrpSpPr>
          <p:nvPr userDrawn="1"/>
        </p:nvGrpSpPr>
        <p:grpSpPr bwMode="auto">
          <a:xfrm>
            <a:off x="7432675" y="6570663"/>
            <a:ext cx="1241425" cy="142875"/>
            <a:chOff x="-22" y="1823"/>
            <a:chExt cx="5804" cy="673"/>
          </a:xfrm>
        </p:grpSpPr>
        <p:sp>
          <p:nvSpPr>
            <p:cNvPr id="9"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0"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1"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4"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5"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6"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Tree>
    <p:extLst>
      <p:ext uri="{BB962C8B-B14F-4D97-AF65-F5344CB8AC3E}">
        <p14:creationId xmlns:p14="http://schemas.microsoft.com/office/powerpoint/2010/main" val="460442674"/>
      </p:ext>
    </p:extLst>
  </p:cSld>
  <p:clrMapOvr>
    <a:masterClrMapping/>
  </p:clrMapOvr>
  <p:transition>
    <p:wip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66725" y="1628775"/>
            <a:ext cx="4027488"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6613" y="1628775"/>
            <a:ext cx="4029075"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solidFill>
                  <a:srgbClr val="676767"/>
                </a:solidFill>
              </a:rPr>
              <a:t>Page </a:t>
            </a:r>
            <a:fld id="{87F334AE-4EAC-4C2D-A638-92A76F09FCC4}" type="slidenum">
              <a:rPr lang="en-US" smtClean="0">
                <a:solidFill>
                  <a:srgbClr val="676767"/>
                </a:solidFill>
              </a:rPr>
              <a:pPr/>
              <a:t>‹#›</a:t>
            </a:fld>
            <a:endParaRPr lang="en-US" dirty="0">
              <a:solidFill>
                <a:srgbClr val="676767"/>
              </a:solidFill>
            </a:endParaRPr>
          </a:p>
        </p:txBody>
      </p:sp>
      <p:sp>
        <p:nvSpPr>
          <p:cNvPr id="8" name="Fußzeilenplatzhalter 3"/>
          <p:cNvSpPr>
            <a:spLocks noGrp="1"/>
          </p:cNvSpPr>
          <p:nvPr>
            <p:ph type="ftr" sz="quarter" idx="3"/>
          </p:nvPr>
        </p:nvSpPr>
        <p:spPr bwMode="gray">
          <a:xfrm>
            <a:off x="1153551" y="6424613"/>
            <a:ext cx="5718983" cy="433386"/>
          </a:xfrm>
          <a:prstGeom prst="rect">
            <a:avLst/>
          </a:prstGeom>
        </p:spPr>
        <p:txBody>
          <a:bodyPr anchor="ctr"/>
          <a:lstStyle>
            <a:lvl1pPr marL="0" indent="0" algn="l">
              <a:buFont typeface="Arial" pitchFamily="34" charset="0"/>
              <a:buNone/>
              <a:defRPr sz="800"/>
            </a:lvl1pPr>
          </a:lstStyle>
          <a:p>
            <a:endParaRPr lang="en-US" dirty="0">
              <a:solidFill>
                <a:srgbClr val="676767"/>
              </a:solidFill>
            </a:endParaRPr>
          </a:p>
        </p:txBody>
      </p:sp>
      <p:grpSp>
        <p:nvGrpSpPr>
          <p:cNvPr id="9" name="Group 5"/>
          <p:cNvGrpSpPr>
            <a:grpSpLocks noChangeAspect="1"/>
          </p:cNvGrpSpPr>
          <p:nvPr userDrawn="1"/>
        </p:nvGrpSpPr>
        <p:grpSpPr bwMode="auto">
          <a:xfrm>
            <a:off x="7432675" y="6570663"/>
            <a:ext cx="1241425" cy="142875"/>
            <a:chOff x="-22" y="1823"/>
            <a:chExt cx="5804" cy="673"/>
          </a:xfrm>
        </p:grpSpPr>
        <p:sp>
          <p:nvSpPr>
            <p:cNvPr id="10"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1"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4"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5"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6"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7"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Tree>
    <p:extLst>
      <p:ext uri="{BB962C8B-B14F-4D97-AF65-F5344CB8AC3E}">
        <p14:creationId xmlns:p14="http://schemas.microsoft.com/office/powerpoint/2010/main" val="42445775"/>
      </p:ext>
    </p:extLst>
  </p:cSld>
  <p:clrMapOvr>
    <a:masterClrMapping/>
  </p:clrMapOvr>
  <p:transition>
    <p:wip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5"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solidFill>
                  <a:srgbClr val="676767"/>
                </a:solidFill>
              </a:rPr>
              <a:t>Page </a:t>
            </a:r>
            <a:fld id="{87F334AE-4EAC-4C2D-A638-92A76F09FCC4}" type="slidenum">
              <a:rPr lang="en-US" smtClean="0">
                <a:solidFill>
                  <a:srgbClr val="676767"/>
                </a:solidFill>
              </a:rPr>
              <a:pPr/>
              <a:t>‹#›</a:t>
            </a:fld>
            <a:endParaRPr lang="en-US" dirty="0">
              <a:solidFill>
                <a:srgbClr val="676767"/>
              </a:solidFill>
            </a:endParaRPr>
          </a:p>
        </p:txBody>
      </p:sp>
      <p:grpSp>
        <p:nvGrpSpPr>
          <p:cNvPr id="7" name="Group 5"/>
          <p:cNvGrpSpPr>
            <a:grpSpLocks noChangeAspect="1"/>
          </p:cNvGrpSpPr>
          <p:nvPr userDrawn="1"/>
        </p:nvGrpSpPr>
        <p:grpSpPr bwMode="auto">
          <a:xfrm>
            <a:off x="7432675" y="6570663"/>
            <a:ext cx="1241425" cy="142875"/>
            <a:chOff x="-22" y="1823"/>
            <a:chExt cx="5804" cy="673"/>
          </a:xfrm>
        </p:grpSpPr>
        <p:sp>
          <p:nvSpPr>
            <p:cNvPr id="8"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9"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0"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1"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4"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5"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Tree>
    <p:extLst>
      <p:ext uri="{BB962C8B-B14F-4D97-AF65-F5344CB8AC3E}">
        <p14:creationId xmlns:p14="http://schemas.microsoft.com/office/powerpoint/2010/main" val="2573506719"/>
      </p:ext>
    </p:extLst>
  </p:cSld>
  <p:clrMapOvr>
    <a:masterClrMapping/>
  </p:clrMapOvr>
  <p:transition>
    <p:wip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solidFill>
                  <a:srgbClr val="676767"/>
                </a:solidFill>
              </a:rPr>
              <a:t>Page </a:t>
            </a:r>
            <a:fld id="{87F334AE-4EAC-4C2D-A638-92A76F09FCC4}" type="slidenum">
              <a:rPr lang="en-US" smtClean="0">
                <a:solidFill>
                  <a:srgbClr val="676767"/>
                </a:solidFill>
              </a:rPr>
              <a:pPr/>
              <a:t>‹#›</a:t>
            </a:fld>
            <a:endParaRPr lang="en-US" dirty="0">
              <a:solidFill>
                <a:srgbClr val="676767"/>
              </a:solidFill>
            </a:endParaRPr>
          </a:p>
        </p:txBody>
      </p:sp>
      <p:grpSp>
        <p:nvGrpSpPr>
          <p:cNvPr id="6" name="Group 5"/>
          <p:cNvGrpSpPr>
            <a:grpSpLocks noChangeAspect="1"/>
          </p:cNvGrpSpPr>
          <p:nvPr userDrawn="1"/>
        </p:nvGrpSpPr>
        <p:grpSpPr bwMode="auto">
          <a:xfrm>
            <a:off x="7432675" y="6570663"/>
            <a:ext cx="1241425" cy="142875"/>
            <a:chOff x="-22" y="1823"/>
            <a:chExt cx="5804" cy="673"/>
          </a:xfrm>
        </p:grpSpPr>
        <p:sp>
          <p:nvSpPr>
            <p:cNvPr id="7"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8"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9"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0"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1"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4"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Tree>
    <p:extLst>
      <p:ext uri="{BB962C8B-B14F-4D97-AF65-F5344CB8AC3E}">
        <p14:creationId xmlns:p14="http://schemas.microsoft.com/office/powerpoint/2010/main" val="2619592086"/>
      </p:ext>
    </p:extLst>
  </p:cSld>
  <p:clrMapOvr>
    <a:masterClrMapping/>
  </p:clrMapOvr>
  <p:transition>
    <p:wip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B_SFABL_Logo_Cent-1_RGB_10121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671513" y="4124325"/>
            <a:ext cx="19431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noChangeArrowheads="1"/>
          </p:cNvSpPr>
          <p:nvPr/>
        </p:nvSpPr>
        <p:spPr bwMode="gray">
          <a:xfrm>
            <a:off x="9010650" y="4125913"/>
            <a:ext cx="133350" cy="700087"/>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GB">
              <a:solidFill>
                <a:srgbClr val="000000"/>
              </a:solidFill>
              <a:ea typeface="ＭＳ Ｐゴシック" pitchFamily="34" charset="-128"/>
            </a:endParaRPr>
          </a:p>
        </p:txBody>
      </p:sp>
      <p:sp>
        <p:nvSpPr>
          <p:cNvPr id="6" name="Rectangle 11"/>
          <p:cNvSpPr>
            <a:spLocks noChangeArrowheads="1"/>
          </p:cNvSpPr>
          <p:nvPr/>
        </p:nvSpPr>
        <p:spPr bwMode="gray">
          <a:xfrm>
            <a:off x="9010650" y="4818063"/>
            <a:ext cx="133350" cy="698500"/>
          </a:xfrm>
          <a:prstGeom prst="rect">
            <a:avLst/>
          </a:prstGeom>
          <a:solidFill>
            <a:srgbClr val="0090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GB">
              <a:solidFill>
                <a:srgbClr val="000000"/>
              </a:solidFill>
              <a:ea typeface="ＭＳ Ｐゴシック" pitchFamily="34" charset="-128"/>
            </a:endParaRPr>
          </a:p>
        </p:txBody>
      </p:sp>
      <p:sp>
        <p:nvSpPr>
          <p:cNvPr id="7" name="Line 6"/>
          <p:cNvSpPr>
            <a:spLocks noChangeShapeType="1"/>
          </p:cNvSpPr>
          <p:nvPr/>
        </p:nvSpPr>
        <p:spPr bwMode="gray">
          <a:xfrm>
            <a:off x="3022600" y="4124325"/>
            <a:ext cx="0" cy="1187450"/>
          </a:xfrm>
          <a:prstGeom prst="line">
            <a:avLst/>
          </a:prstGeom>
          <a:noFill/>
          <a:ln w="22225">
            <a:solidFill>
              <a:srgbClr val="7787B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defRPr/>
            </a:pPr>
            <a:endParaRPr lang="en-US">
              <a:solidFill>
                <a:srgbClr val="002864"/>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sp>
        <p:nvSpPr>
          <p:cNvPr id="8" name="Freeform 9" descr="titel groß 4_3"/>
          <p:cNvSpPr>
            <a:spLocks/>
          </p:cNvSpPr>
          <p:nvPr/>
        </p:nvSpPr>
        <p:spPr bwMode="gray">
          <a:xfrm>
            <a:off x="-7938" y="-15875"/>
            <a:ext cx="9042401" cy="3760788"/>
          </a:xfrm>
          <a:custGeom>
            <a:avLst/>
            <a:gdLst>
              <a:gd name="T0" fmla="*/ 0 w 2856"/>
              <a:gd name="T1" fmla="*/ 2 h 1185"/>
              <a:gd name="T2" fmla="*/ 1923 w 2856"/>
              <a:gd name="T3" fmla="*/ 0 h 1185"/>
              <a:gd name="T4" fmla="*/ 2856 w 2856"/>
              <a:gd name="T5" fmla="*/ 0 h 1185"/>
              <a:gd name="T6" fmla="*/ 2856 w 2856"/>
              <a:gd name="T7" fmla="*/ 0 h 1185"/>
              <a:gd name="T8" fmla="*/ 2856 w 2856"/>
              <a:gd name="T9" fmla="*/ 549 h 1185"/>
              <a:gd name="T10" fmla="*/ 2811 w 2856"/>
              <a:gd name="T11" fmla="*/ 648 h 1185"/>
              <a:gd name="T12" fmla="*/ 2332 w 2856"/>
              <a:gd name="T13" fmla="*/ 1145 h 1185"/>
              <a:gd name="T14" fmla="*/ 2248 w 2856"/>
              <a:gd name="T15" fmla="*/ 1184 h 1185"/>
              <a:gd name="T16" fmla="*/ 1923 w 2856"/>
              <a:gd name="T17" fmla="*/ 1185 h 1185"/>
              <a:gd name="T18" fmla="*/ 1 w 2856"/>
              <a:gd name="T19" fmla="*/ 1185 h 1185"/>
              <a:gd name="T20" fmla="*/ 0 w 2856"/>
              <a:gd name="T21" fmla="*/ 2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6" h="1185">
                <a:moveTo>
                  <a:pt x="0" y="2"/>
                </a:moveTo>
                <a:cubicBezTo>
                  <a:pt x="1923" y="0"/>
                  <a:pt x="1923" y="0"/>
                  <a:pt x="1923" y="0"/>
                </a:cubicBezTo>
                <a:cubicBezTo>
                  <a:pt x="2856" y="0"/>
                  <a:pt x="2856" y="0"/>
                  <a:pt x="2856" y="0"/>
                </a:cubicBezTo>
                <a:cubicBezTo>
                  <a:pt x="2856" y="0"/>
                  <a:pt x="2856" y="0"/>
                  <a:pt x="2856" y="0"/>
                </a:cubicBezTo>
                <a:cubicBezTo>
                  <a:pt x="2855" y="199"/>
                  <a:pt x="2856" y="351"/>
                  <a:pt x="2856" y="549"/>
                </a:cubicBezTo>
                <a:cubicBezTo>
                  <a:pt x="2850" y="590"/>
                  <a:pt x="2835" y="616"/>
                  <a:pt x="2811" y="648"/>
                </a:cubicBezTo>
                <a:cubicBezTo>
                  <a:pt x="2779" y="685"/>
                  <a:pt x="2379" y="1110"/>
                  <a:pt x="2332" y="1145"/>
                </a:cubicBezTo>
                <a:cubicBezTo>
                  <a:pt x="2302" y="1166"/>
                  <a:pt x="2283" y="1178"/>
                  <a:pt x="2248" y="1184"/>
                </a:cubicBezTo>
                <a:cubicBezTo>
                  <a:pt x="1923" y="1185"/>
                  <a:pt x="1923" y="1185"/>
                  <a:pt x="1923" y="1185"/>
                </a:cubicBezTo>
                <a:cubicBezTo>
                  <a:pt x="1" y="1185"/>
                  <a:pt x="1" y="1185"/>
                  <a:pt x="1" y="1185"/>
                </a:cubicBezTo>
                <a:cubicBezTo>
                  <a:pt x="1" y="792"/>
                  <a:pt x="0" y="395"/>
                  <a:pt x="0" y="2"/>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w="2222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defRPr/>
            </a:pPr>
            <a:endParaRPr lang="en-US">
              <a:solidFill>
                <a:srgbClr val="002864"/>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sp>
        <p:nvSpPr>
          <p:cNvPr id="32775" name="Rectangle 7"/>
          <p:cNvSpPr>
            <a:spLocks noGrp="1" noChangeArrowheads="1"/>
          </p:cNvSpPr>
          <p:nvPr>
            <p:ph type="ctrTitle"/>
          </p:nvPr>
        </p:nvSpPr>
        <p:spPr>
          <a:xfrm>
            <a:off x="3381375" y="4506913"/>
            <a:ext cx="5295900" cy="438150"/>
          </a:xfrm>
          <a:extLst>
            <a:ext uri="{909E8E84-426E-40DD-AFC4-6F175D3DCCD1}">
              <a14:hiddenFill xmlns:a14="http://schemas.microsoft.com/office/drawing/2010/main">
                <a:solidFill>
                  <a:schemeClr val="accent1"/>
                </a:solidFill>
              </a14:hiddenFill>
            </a:ext>
          </a:extLst>
        </p:spPr>
        <p:txBody>
          <a:bodyPr>
            <a:spAutoFit/>
          </a:bodyPr>
          <a:lstStyle>
            <a:lvl1pPr>
              <a:lnSpc>
                <a:spcPct val="90000"/>
              </a:lnSpc>
              <a:defRPr/>
            </a:lvl1pPr>
          </a:lstStyle>
          <a:p>
            <a:pPr lvl="0"/>
            <a:r>
              <a:rPr lang="en-GB" noProof="0" smtClean="0"/>
              <a:t>Titelmasterformat durch Klicken bearbeiten</a:t>
            </a:r>
          </a:p>
        </p:txBody>
      </p:sp>
      <p:sp>
        <p:nvSpPr>
          <p:cNvPr id="32776" name="Rectangle 8"/>
          <p:cNvSpPr>
            <a:spLocks noGrp="1" noChangeArrowheads="1"/>
          </p:cNvSpPr>
          <p:nvPr>
            <p:ph type="subTitle" idx="1"/>
          </p:nvPr>
        </p:nvSpPr>
        <p:spPr>
          <a:xfrm>
            <a:off x="3381375" y="4967288"/>
            <a:ext cx="5295900" cy="609600"/>
          </a:xfrm>
          <a:extLst>
            <a:ext uri="{909E8E84-426E-40DD-AFC4-6F175D3DCCD1}">
              <a14:hiddenFill xmlns:a14="http://schemas.microsoft.com/office/drawing/2010/main">
                <a:solidFill>
                  <a:schemeClr val="accent1"/>
                </a:solidFill>
              </a14:hiddenFill>
            </a:ext>
          </a:extLst>
        </p:spPr>
        <p:txBody>
          <a:bodyPr>
            <a:spAutoFit/>
          </a:bodyPr>
          <a:lstStyle>
            <a:lvl1pPr>
              <a:defRPr sz="2000">
                <a:solidFill>
                  <a:schemeClr val="bg1"/>
                </a:solidFill>
              </a:defRPr>
            </a:lvl1pPr>
          </a:lstStyle>
          <a:p>
            <a:pPr lvl="0"/>
            <a:r>
              <a:rPr lang="en-GB" noProof="0" smtClean="0"/>
              <a:t>Formatvorlage des Untertitelmasters durch Klicken bearbeiten</a:t>
            </a:r>
          </a:p>
        </p:txBody>
      </p:sp>
    </p:spTree>
    <p:extLst>
      <p:ext uri="{BB962C8B-B14F-4D97-AF65-F5344CB8AC3E}">
        <p14:creationId xmlns:p14="http://schemas.microsoft.com/office/powerpoint/2010/main" val="152282232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349651157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58672770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6725" y="1625600"/>
            <a:ext cx="40259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25600"/>
            <a:ext cx="40259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72751897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243614812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r>
              <a:rPr lang="en-US" smtClean="0"/>
              <a:t>Page </a:t>
            </a:r>
            <a:fld id="{87F334AE-4EAC-4C2D-A638-92A76F09FCC4}" type="slidenum">
              <a:rPr lang="en-US" smtClean="0"/>
              <a:pPr/>
              <a:t>‹#›</a:t>
            </a:fld>
            <a:endParaRPr lang="en-US" dirty="0"/>
          </a:p>
        </p:txBody>
      </p:sp>
      <p:pic>
        <p:nvPicPr>
          <p:cNvPr id="4" name="Grafik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Grafik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5" y="566"/>
            <a:ext cx="9143245" cy="6857434"/>
          </a:xfrm>
          <a:prstGeom prst="rect">
            <a:avLst/>
          </a:prstGeom>
        </p:spPr>
      </p:pic>
      <p:sp>
        <p:nvSpPr>
          <p:cNvPr id="6" name="Rectangle 2"/>
          <p:cNvSpPr>
            <a:spLocks noGrp="1" noChangeArrowheads="1"/>
          </p:cNvSpPr>
          <p:nvPr>
            <p:ph type="ctrTitle"/>
          </p:nvPr>
        </p:nvSpPr>
        <p:spPr>
          <a:xfrm>
            <a:off x="3381375" y="4497388"/>
            <a:ext cx="5286375" cy="442912"/>
          </a:xfrm>
        </p:spPr>
        <p:txBody>
          <a:bodyPr/>
          <a:lstStyle>
            <a:lvl1pPr>
              <a:defRPr/>
            </a:lvl1pPr>
          </a:lstStyle>
          <a:p>
            <a:pPr lvl="0"/>
            <a:r>
              <a:rPr lang="de-DE" noProof="0" smtClean="0"/>
              <a:t>Titelmasterformat durch Klicken bearbeiten</a:t>
            </a:r>
            <a:endParaRPr lang="en-GB" noProof="0" smtClean="0"/>
          </a:p>
        </p:txBody>
      </p:sp>
      <p:sp>
        <p:nvSpPr>
          <p:cNvPr id="7" name="Rectangle 3"/>
          <p:cNvSpPr>
            <a:spLocks noGrp="1" noChangeArrowheads="1"/>
          </p:cNvSpPr>
          <p:nvPr>
            <p:ph type="subTitle" idx="1"/>
          </p:nvPr>
        </p:nvSpPr>
        <p:spPr>
          <a:xfrm>
            <a:off x="3381375" y="4976813"/>
            <a:ext cx="5289550" cy="309562"/>
          </a:xfrm>
        </p:spPr>
        <p:txBody>
          <a:bodyPr/>
          <a:lstStyle>
            <a:lvl1pPr>
              <a:defRPr sz="2000"/>
            </a:lvl1pPr>
          </a:lstStyle>
          <a:p>
            <a:pPr lvl="0"/>
            <a:r>
              <a:rPr lang="de-DE" noProof="0" smtClean="0"/>
              <a:t>Formatvorlage des Untertitelmasters durch Klicken bearbeiten</a:t>
            </a:r>
            <a:endParaRPr lang="en-GB" noProof="0" smtClean="0"/>
          </a:p>
        </p:txBody>
      </p:sp>
      <p:pic>
        <p:nvPicPr>
          <p:cNvPr id="8" name="Picture 18"/>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671513" y="4119563"/>
            <a:ext cx="19431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19"/>
          <p:cNvSpPr>
            <a:spLocks noChangeShapeType="1"/>
          </p:cNvSpPr>
          <p:nvPr userDrawn="1"/>
        </p:nvSpPr>
        <p:spPr bwMode="gray">
          <a:xfrm>
            <a:off x="3022600" y="4122738"/>
            <a:ext cx="0" cy="118745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 name="Group 5"/>
          <p:cNvGrpSpPr>
            <a:grpSpLocks noChangeAspect="1"/>
          </p:cNvGrpSpPr>
          <p:nvPr userDrawn="1"/>
        </p:nvGrpSpPr>
        <p:grpSpPr bwMode="auto">
          <a:xfrm>
            <a:off x="7432675" y="6570663"/>
            <a:ext cx="1241425" cy="142875"/>
            <a:chOff x="-22" y="1823"/>
            <a:chExt cx="5804" cy="673"/>
          </a:xfrm>
        </p:grpSpPr>
        <p:sp>
          <p:nvSpPr>
            <p:cNvPr id="11"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4"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5"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6"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7"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8"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
        <p:nvSpPr>
          <p:cNvPr id="29" name="Foliennummernplatzhalter 1"/>
          <p:cNvSpPr txBox="1">
            <a:spLocks/>
          </p:cNvSpPr>
          <p:nvPr userDrawn="1"/>
        </p:nvSpPr>
        <p:spPr bwMode="gray">
          <a:xfrm>
            <a:off x="432873" y="6440586"/>
            <a:ext cx="792396" cy="433386"/>
          </a:xfrm>
          <a:prstGeom prst="rect">
            <a:avLst/>
          </a:prstGeom>
        </p:spPr>
        <p:txBody>
          <a:bodyPr anchor="ctr"/>
          <a:lstStyle>
            <a:defPPr>
              <a:defRPr lang="de-DE"/>
            </a:defPPr>
            <a:lvl1pPr marL="0" indent="0" algn="l" rtl="0" fontAlgn="base">
              <a:spcBef>
                <a:spcPct val="0"/>
              </a:spcBef>
              <a:spcAft>
                <a:spcPct val="0"/>
              </a:spcAft>
              <a:buFont typeface="Arial" pitchFamily="34" charset="0"/>
              <a:buNone/>
              <a:defRPr sz="800"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mtClean="0"/>
              <a:t>Page </a:t>
            </a:r>
            <a:fld id="{87F334AE-4EAC-4C2D-A638-92A76F09FCC4}" type="slidenum">
              <a:rPr lang="en-US" smtClean="0"/>
              <a:pPr/>
              <a:t>‹#›</a:t>
            </a:fld>
            <a:endParaRPr lang="en-US" dirty="0"/>
          </a:p>
        </p:txBody>
      </p:sp>
    </p:spTree>
    <p:extLst>
      <p:ext uri="{BB962C8B-B14F-4D97-AF65-F5344CB8AC3E}">
        <p14:creationId xmlns:p14="http://schemas.microsoft.com/office/powerpoint/2010/main" val="1701562731"/>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108718860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338881901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329906608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421756851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64085053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8288" y="266700"/>
            <a:ext cx="2052637" cy="5892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66700"/>
            <a:ext cx="6010275" cy="589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111554286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66700"/>
            <a:ext cx="7069137" cy="9493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66725" y="1625600"/>
            <a:ext cx="8204200" cy="4533900"/>
          </a:xfrm>
        </p:spPr>
        <p:txBody>
          <a:bodyPr/>
          <a:lstStyle/>
          <a:p>
            <a:pPr lvl="0"/>
            <a:endParaRPr lang="en-US" noProof="0" smtClean="0"/>
          </a:p>
        </p:txBody>
      </p:sp>
      <p:sp>
        <p:nvSpPr>
          <p:cNvPr id="4" name="Footer Placeholder 3"/>
          <p:cNvSpPr>
            <a:spLocks noGrp="1"/>
          </p:cNvSpPr>
          <p:nvPr>
            <p:ph type="ftr" sz="quarter" idx="10"/>
          </p:nvPr>
        </p:nvSpPr>
        <p:spPr>
          <a:xfrm>
            <a:off x="452438" y="6437313"/>
            <a:ext cx="2894012" cy="363537"/>
          </a:xfrm>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212961471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3" y="266700"/>
            <a:ext cx="7069137" cy="9493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66725" y="1625600"/>
            <a:ext cx="8204200" cy="4533900"/>
          </a:xfrm>
        </p:spPr>
        <p:txBody>
          <a:bodyPr/>
          <a:lstStyle/>
          <a:p>
            <a:pPr lvl="0"/>
            <a:endParaRPr lang="en-US" noProof="0" smtClean="0"/>
          </a:p>
        </p:txBody>
      </p:sp>
      <p:sp>
        <p:nvSpPr>
          <p:cNvPr id="4" name="Footer Placeholder 3"/>
          <p:cNvSpPr>
            <a:spLocks noGrp="1"/>
          </p:cNvSpPr>
          <p:nvPr>
            <p:ph type="ftr" sz="quarter" idx="10"/>
          </p:nvPr>
        </p:nvSpPr>
        <p:spPr>
          <a:xfrm>
            <a:off x="452438" y="6437313"/>
            <a:ext cx="2894012" cy="363537"/>
          </a:xfrm>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91935108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3" name="Picture 9" descr="stewardship_safe_us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p:cNvPicPr>
            <a:picLocks noChangeAspect="1" noChangeArrowheads="1"/>
          </p:cNvPicPr>
          <p:nvPr/>
        </p:nvPicPr>
        <p:blipFill>
          <a:blip r:embed="rId3" cstate="email">
            <a:clrChange>
              <a:clrFrom>
                <a:srgbClr val="FFFFFF"/>
              </a:clrFrom>
              <a:clrTo>
                <a:srgbClr val="FFFFFF">
                  <a:alpha val="0"/>
                </a:srgbClr>
              </a:clrTo>
            </a:clrChange>
            <a:lum bright="100000"/>
            <a:extLst>
              <a:ext uri="{28A0092B-C50C-407E-A947-70E740481C1C}">
                <a14:useLocalDpi xmlns:a14="http://schemas.microsoft.com/office/drawing/2010/main"/>
              </a:ext>
            </a:extLst>
          </a:blip>
          <a:srcRect/>
          <a:stretch>
            <a:fillRect/>
          </a:stretch>
        </p:blipFill>
        <p:spPr bwMode="auto">
          <a:xfrm>
            <a:off x="6519863" y="6254750"/>
            <a:ext cx="2252662"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ASTT_lg_W_dunkelblau_l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6725" y="6232525"/>
            <a:ext cx="1190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084" name="Rectangle 4"/>
          <p:cNvSpPr>
            <a:spLocks noGrp="1" noChangeArrowheads="1"/>
          </p:cNvSpPr>
          <p:nvPr>
            <p:ph type="ctrTitle"/>
          </p:nvPr>
        </p:nvSpPr>
        <p:spPr>
          <a:xfrm>
            <a:off x="685800" y="1055688"/>
            <a:ext cx="7772400" cy="1265237"/>
          </a:xfrm>
        </p:spPr>
        <p:txBody>
          <a:bodyPr anchor="t"/>
          <a:lstStyle>
            <a:lvl1pPr>
              <a:defRPr/>
            </a:lvl1pPr>
          </a:lstStyle>
          <a:p>
            <a:pPr lvl="0"/>
            <a:r>
              <a:rPr lang="de-DE" noProof="0" smtClean="0"/>
              <a:t>Titelmasterformat durch Klicken bearbeiten</a:t>
            </a:r>
          </a:p>
        </p:txBody>
      </p:sp>
    </p:spTree>
    <p:extLst>
      <p:ext uri="{BB962C8B-B14F-4D97-AF65-F5344CB8AC3E}">
        <p14:creationId xmlns:p14="http://schemas.microsoft.com/office/powerpoint/2010/main" val="2208419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slide with 3 pictures">
    <p:spTree>
      <p:nvGrpSpPr>
        <p:cNvPr id="1" name=""/>
        <p:cNvGrpSpPr/>
        <p:nvPr/>
      </p:nvGrpSpPr>
      <p:grpSpPr>
        <a:xfrm>
          <a:off x="0" y="0"/>
          <a:ext cx="0" cy="0"/>
          <a:chOff x="0" y="0"/>
          <a:chExt cx="0" cy="0"/>
        </a:xfrm>
      </p:grpSpPr>
      <p:sp>
        <p:nvSpPr>
          <p:cNvPr id="8" name="Rechteck 3"/>
          <p:cNvSpPr>
            <a:spLocks noChangeArrowheads="1"/>
          </p:cNvSpPr>
          <p:nvPr userDrawn="1"/>
        </p:nvSpPr>
        <p:spPr bwMode="gray">
          <a:xfrm>
            <a:off x="0" y="0"/>
            <a:ext cx="8677275" cy="32781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endParaRPr lang="en-US">
              <a:solidFill>
                <a:srgbClr val="676767"/>
              </a:solidFill>
              <a:ea typeface="ＭＳ Ｐゴシック" pitchFamily="34" charset="-128"/>
              <a:cs typeface="+mn-cs"/>
            </a:endParaRPr>
          </a:p>
        </p:txBody>
      </p:sp>
      <p:pic>
        <p:nvPicPr>
          <p:cNvPr id="9" name="Picture 3" descr="B_SFABL_Logo_Cent-1_RGB_101217"/>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gray">
          <a:xfrm>
            <a:off x="671513" y="4122738"/>
            <a:ext cx="19431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Gerade Verbindung 20"/>
          <p:cNvCxnSpPr/>
          <p:nvPr userDrawn="1"/>
        </p:nvCxnSpPr>
        <p:spPr bwMode="gray">
          <a:xfrm>
            <a:off x="3024188" y="4127500"/>
            <a:ext cx="0" cy="118745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28"/>
          <p:cNvSpPr>
            <a:spLocks noChangeArrowheads="1"/>
          </p:cNvSpPr>
          <p:nvPr userDrawn="1"/>
        </p:nvSpPr>
        <p:spPr bwMode="gray">
          <a:xfrm>
            <a:off x="9007475" y="0"/>
            <a:ext cx="11113" cy="1463675"/>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solidFill>
                <a:srgbClr val="676767"/>
              </a:solidFill>
              <a:ea typeface="ＭＳ Ｐゴシック" pitchFamily="34" charset="-128"/>
              <a:cs typeface="+mn-cs"/>
            </a:endParaRPr>
          </a:p>
        </p:txBody>
      </p:sp>
      <p:sp>
        <p:nvSpPr>
          <p:cNvPr id="13" name="Bildplatzhalter 9"/>
          <p:cNvSpPr>
            <a:spLocks noGrp="1"/>
          </p:cNvSpPr>
          <p:nvPr>
            <p:ph type="pic" sz="quarter" idx="14"/>
          </p:nvPr>
        </p:nvSpPr>
        <p:spPr bwMode="gray">
          <a:xfrm>
            <a:off x="3022556" y="1"/>
            <a:ext cx="2962800" cy="3422649"/>
          </a:xfrm>
          <a:blipFill>
            <a:blip r:embed="rId3" cstate="print">
              <a:extLst>
                <a:ext uri="{28A0092B-C50C-407E-A947-70E740481C1C}">
                  <a14:useLocalDpi xmlns:a14="http://schemas.microsoft.com/office/drawing/2010/main"/>
                </a:ext>
              </a:extLst>
            </a:blip>
            <a:stretch>
              <a:fillRect/>
            </a:stretch>
          </a:blipFill>
          <a:ln w="19050">
            <a:noFill/>
          </a:ln>
        </p:spPr>
        <p:txBody>
          <a:bodyPr tIns="594000" rtlCol="0">
            <a:noAutofit/>
          </a:bodyPr>
          <a:lstStyle>
            <a:lvl1pPr algn="ctr">
              <a:defRPr sz="1200">
                <a:solidFill>
                  <a:schemeClr val="bg2"/>
                </a:solidFill>
              </a:defRPr>
            </a:lvl1pPr>
          </a:lstStyle>
          <a:p>
            <a:pPr lvl="0"/>
            <a:r>
              <a:rPr lang="en-US" noProof="0" smtClean="0"/>
              <a:t>Click icon to add picture</a:t>
            </a:r>
            <a:endParaRPr lang="en-US" noProof="0"/>
          </a:p>
        </p:txBody>
      </p:sp>
      <p:sp>
        <p:nvSpPr>
          <p:cNvPr id="12" name="Bildplatzhalter 11"/>
          <p:cNvSpPr>
            <a:spLocks noGrp="1"/>
          </p:cNvSpPr>
          <p:nvPr>
            <p:ph type="pic" sz="quarter" idx="15"/>
          </p:nvPr>
        </p:nvSpPr>
        <p:spPr bwMode="gray">
          <a:xfrm>
            <a:off x="6045112" y="1"/>
            <a:ext cx="2962800" cy="3422649"/>
          </a:xfrm>
          <a:prstGeom prst="rect">
            <a:avLst/>
          </a:prstGeom>
          <a:blipFill>
            <a:blip r:embed="rId3" cstate="print">
              <a:extLst>
                <a:ext uri="{28A0092B-C50C-407E-A947-70E740481C1C}">
                  <a14:useLocalDpi xmlns:a14="http://schemas.microsoft.com/office/drawing/2010/main"/>
                </a:ext>
              </a:extLst>
            </a:blip>
            <a:stretch>
              <a:fillRect/>
            </a:stretch>
          </a:blipFill>
          <a:ln w="19050">
            <a:noFill/>
          </a:ln>
        </p:spPr>
        <p:txBody>
          <a:bodyPr tIns="594000" rtlCol="0">
            <a:noAutofit/>
          </a:bodyPr>
          <a:lstStyle>
            <a:lvl1pPr algn="ctr">
              <a:defRPr lang="en-US" sz="1200" noProof="0" dirty="0">
                <a:solidFill>
                  <a:schemeClr val="bg2"/>
                </a:solidFill>
              </a:defRPr>
            </a:lvl1pPr>
          </a:lstStyle>
          <a:p>
            <a:pPr lvl="0"/>
            <a:r>
              <a:rPr lang="en-US" noProof="0" smtClean="0"/>
              <a:t>Click icon to add picture</a:t>
            </a:r>
            <a:endParaRPr lang="en-US" noProof="0"/>
          </a:p>
        </p:txBody>
      </p:sp>
      <p:sp>
        <p:nvSpPr>
          <p:cNvPr id="10" name="Bildplatzhalter 9"/>
          <p:cNvSpPr>
            <a:spLocks noGrp="1"/>
          </p:cNvSpPr>
          <p:nvPr>
            <p:ph type="pic" sz="quarter" idx="13"/>
          </p:nvPr>
        </p:nvSpPr>
        <p:spPr bwMode="gray">
          <a:xfrm>
            <a:off x="0" y="1"/>
            <a:ext cx="2962800" cy="3422649"/>
          </a:xfrm>
          <a:blipFill>
            <a:blip r:embed="rId3" cstate="print">
              <a:extLst>
                <a:ext uri="{28A0092B-C50C-407E-A947-70E740481C1C}">
                  <a14:useLocalDpi xmlns:a14="http://schemas.microsoft.com/office/drawing/2010/main"/>
                </a:ext>
              </a:extLst>
            </a:blip>
            <a:stretch>
              <a:fillRect/>
            </a:stretch>
          </a:blipFill>
          <a:ln w="19050">
            <a:noFill/>
          </a:ln>
        </p:spPr>
        <p:txBody>
          <a:bodyPr tIns="594000" rtlCol="0">
            <a:noAutofit/>
          </a:bodyPr>
          <a:lstStyle>
            <a:lvl1pPr algn="ctr">
              <a:defRPr sz="1200">
                <a:solidFill>
                  <a:schemeClr val="bg2"/>
                </a:solidFill>
              </a:defRPr>
            </a:lvl1pPr>
          </a:lstStyle>
          <a:p>
            <a:pPr lvl="0"/>
            <a:r>
              <a:rPr lang="en-US" noProof="0" smtClean="0"/>
              <a:t>Click icon to add picture</a:t>
            </a:r>
            <a:endParaRPr lang="en-US" noProof="0"/>
          </a:p>
        </p:txBody>
      </p:sp>
      <p:sp>
        <p:nvSpPr>
          <p:cNvPr id="3" name="Untertitel 2"/>
          <p:cNvSpPr>
            <a:spLocks noGrp="1"/>
          </p:cNvSpPr>
          <p:nvPr>
            <p:ph type="subTitle" idx="1"/>
          </p:nvPr>
        </p:nvSpPr>
        <p:spPr bwMode="gray">
          <a:xfrm>
            <a:off x="3384549" y="4978800"/>
            <a:ext cx="5292725" cy="307777"/>
          </a:xfrm>
        </p:spPr>
        <p:txBody>
          <a:bodyPr>
            <a:sp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US" noProof="0"/>
          </a:p>
        </p:txBody>
      </p:sp>
      <p:sp>
        <p:nvSpPr>
          <p:cNvPr id="2" name="Titel 1"/>
          <p:cNvSpPr>
            <a:spLocks noGrp="1"/>
          </p:cNvSpPr>
          <p:nvPr>
            <p:ph type="ctrTitle"/>
          </p:nvPr>
        </p:nvSpPr>
        <p:spPr bwMode="gray">
          <a:xfrm>
            <a:off x="3384549" y="4500000"/>
            <a:ext cx="5292725" cy="443198"/>
          </a:xfrm>
        </p:spPr>
        <p:txBody>
          <a:bodyPr>
            <a:spAutoFit/>
          </a:bodyPr>
          <a:lstStyle>
            <a:lvl1pPr>
              <a:lnSpc>
                <a:spcPct val="90000"/>
              </a:lnSpc>
              <a:defRPr sz="3200">
                <a:solidFill>
                  <a:schemeClr val="tx1"/>
                </a:solidFill>
              </a:defRPr>
            </a:lvl1pPr>
          </a:lstStyle>
          <a:p>
            <a:r>
              <a:rPr lang="en-US" noProof="0" smtClean="0"/>
              <a:t>Click to edit Master title style</a:t>
            </a:r>
            <a:endParaRPr lang="en-US" noProof="0"/>
          </a:p>
        </p:txBody>
      </p:sp>
      <p:sp>
        <p:nvSpPr>
          <p:cNvPr id="18" name="Textplatzhalter 17"/>
          <p:cNvSpPr>
            <a:spLocks noGrp="1"/>
          </p:cNvSpPr>
          <p:nvPr>
            <p:ph type="body" sz="quarter" idx="16"/>
          </p:nvPr>
        </p:nvSpPr>
        <p:spPr bwMode="gray">
          <a:xfrm>
            <a:off x="3384549" y="5926936"/>
            <a:ext cx="5292725" cy="235742"/>
          </a:xfrm>
        </p:spPr>
        <p:txBody>
          <a:bodyPr tIns="306000" anchor="b"/>
          <a:lstStyle>
            <a:lvl1pPr>
              <a:defRPr sz="1200"/>
            </a:lvl1pPr>
          </a:lstStyle>
          <a:p>
            <a:pPr lvl="0"/>
            <a:r>
              <a:rPr lang="en-US" noProof="0" smtClean="0"/>
              <a:t>Click to edit Master text styles</a:t>
            </a:r>
          </a:p>
        </p:txBody>
      </p:sp>
      <p:sp>
        <p:nvSpPr>
          <p:cNvPr id="15" name="Fußzeilenplatzhalter 4"/>
          <p:cNvSpPr>
            <a:spLocks noGrp="1"/>
          </p:cNvSpPr>
          <p:nvPr>
            <p:ph type="ftr" sz="quarter" idx="17"/>
          </p:nvPr>
        </p:nvSpPr>
        <p:spPr/>
        <p:txBody>
          <a:bodyPr/>
          <a:lstStyle>
            <a:lvl1pPr algn="l" fontAlgn="base">
              <a:spcBef>
                <a:spcPct val="0"/>
              </a:spcBef>
              <a:spcAft>
                <a:spcPct val="0"/>
              </a:spcAft>
              <a:defRPr sz="800">
                <a:solidFill>
                  <a:srgbClr val="676767"/>
                </a:solidFill>
                <a:latin typeface="Arial" pitchFamily="34" charset="0"/>
                <a:ea typeface="ＭＳ Ｐゴシック" pitchFamily="34" charset="-128"/>
              </a:defRPr>
            </a:lvl1pPr>
          </a:lstStyle>
          <a:p>
            <a:pPr>
              <a:defRPr/>
            </a:pPr>
            <a:endParaRPr lang="en-US"/>
          </a:p>
        </p:txBody>
      </p:sp>
      <p:sp>
        <p:nvSpPr>
          <p:cNvPr id="16" name="Foliennummernplatzhalter 3"/>
          <p:cNvSpPr>
            <a:spLocks noGrp="1"/>
          </p:cNvSpPr>
          <p:nvPr>
            <p:ph type="sldNum" sz="quarter" idx="18"/>
          </p:nvPr>
        </p:nvSpPr>
        <p:spPr>
          <a:xfrm>
            <a:off x="360363" y="6424613"/>
            <a:ext cx="482600" cy="433387"/>
          </a:xfrm>
          <a:prstGeom prst="rect">
            <a:avLst/>
          </a:prstGeom>
        </p:spPr>
        <p:txBody>
          <a:bodyPr/>
          <a:lstStyle>
            <a:lvl1pPr algn="r" fontAlgn="base">
              <a:spcBef>
                <a:spcPct val="0"/>
              </a:spcBef>
              <a:spcAft>
                <a:spcPct val="0"/>
              </a:spcAft>
              <a:defRPr sz="800">
                <a:solidFill>
                  <a:srgbClr val="676767"/>
                </a:solidFill>
                <a:latin typeface="Arial" pitchFamily="34" charset="0"/>
                <a:ea typeface="ＭＳ Ｐゴシック" pitchFamily="34" charset="-128"/>
              </a:defRPr>
            </a:lvl1pPr>
          </a:lstStyle>
          <a:p>
            <a:pPr>
              <a:defRPr/>
            </a:pPr>
            <a:r>
              <a:rPr lang="en-US">
                <a:cs typeface="+mn-cs"/>
              </a:rPr>
              <a:t>Page </a:t>
            </a:r>
            <a:fld id="{D03CBF14-8251-498B-93E4-74C67ED782C4}" type="slidenum">
              <a:rPr lang="en-US">
                <a:cs typeface="+mn-cs"/>
              </a:rPr>
              <a:pPr>
                <a:defRPr/>
              </a:pPr>
              <a:t>‹#›</a:t>
            </a:fld>
            <a:endParaRPr lang="en-US">
              <a:cs typeface="+mn-cs"/>
            </a:endParaRPr>
          </a:p>
        </p:txBody>
      </p:sp>
    </p:spTree>
    <p:extLst>
      <p:ext uri="{BB962C8B-B14F-4D97-AF65-F5344CB8AC3E}">
        <p14:creationId xmlns:p14="http://schemas.microsoft.com/office/powerpoint/2010/main" val="2409429999"/>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xfrm>
            <a:off x="878493" y="6424612"/>
            <a:ext cx="6001156" cy="433387"/>
          </a:xfrm>
          <a:prstGeom prst="rect">
            <a:avLst/>
          </a:prstGeom>
        </p:spPr>
        <p:txBody>
          <a:bodyPr/>
          <a:lstStyle/>
          <a:p>
            <a:endParaRPr lang="en-US" dirty="0">
              <a:solidFill>
                <a:srgbClr val="676767"/>
              </a:solidFill>
            </a:endParaRPr>
          </a:p>
        </p:txBody>
      </p:sp>
      <p:sp>
        <p:nvSpPr>
          <p:cNvPr id="5" name="Slide Number Placeholder 4"/>
          <p:cNvSpPr>
            <a:spLocks noGrp="1"/>
          </p:cNvSpPr>
          <p:nvPr>
            <p:ph type="sldNum" sz="quarter" idx="11"/>
          </p:nvPr>
        </p:nvSpPr>
        <p:spPr/>
        <p:txBody>
          <a:bodyPr/>
          <a:lstStyle/>
          <a:p>
            <a:r>
              <a:rPr lang="en-US" smtClean="0">
                <a:solidFill>
                  <a:srgbClr val="676767"/>
                </a:solidFill>
              </a:rPr>
              <a:t>Page </a:t>
            </a:r>
            <a:fld id="{87F334AE-4EAC-4C2D-A638-92A76F09FCC4}" type="slidenum">
              <a:rPr lang="en-US" smtClean="0">
                <a:solidFill>
                  <a:srgbClr val="676767"/>
                </a:solidFill>
              </a:rPr>
              <a:pPr/>
              <a:t>‹#›</a:t>
            </a:fld>
            <a:endParaRPr lang="en-US" dirty="0">
              <a:solidFill>
                <a:srgbClr val="676767"/>
              </a:solidFill>
            </a:endParaRPr>
          </a:p>
        </p:txBody>
      </p:sp>
    </p:spTree>
    <p:extLst>
      <p:ext uri="{BB962C8B-B14F-4D97-AF65-F5344CB8AC3E}">
        <p14:creationId xmlns:p14="http://schemas.microsoft.com/office/powerpoint/2010/main" val="2051229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with 3 pictures">
    <p:spTree>
      <p:nvGrpSpPr>
        <p:cNvPr id="1" name=""/>
        <p:cNvGrpSpPr/>
        <p:nvPr/>
      </p:nvGrpSpPr>
      <p:grpSpPr>
        <a:xfrm>
          <a:off x="0" y="0"/>
          <a:ext cx="0" cy="0"/>
          <a:chOff x="0" y="0"/>
          <a:chExt cx="0" cy="0"/>
        </a:xfrm>
      </p:grpSpPr>
      <p:sp>
        <p:nvSpPr>
          <p:cNvPr id="8" name="Rechteck 3"/>
          <p:cNvSpPr>
            <a:spLocks noChangeArrowheads="1"/>
          </p:cNvSpPr>
          <p:nvPr userDrawn="1"/>
        </p:nvSpPr>
        <p:spPr bwMode="gray">
          <a:xfrm>
            <a:off x="0" y="0"/>
            <a:ext cx="8677275" cy="32781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endParaRPr lang="en-US">
              <a:solidFill>
                <a:srgbClr val="676767"/>
              </a:solidFill>
              <a:ea typeface="ＭＳ Ｐゴシック" pitchFamily="34" charset="-128"/>
              <a:cs typeface="+mn-cs"/>
            </a:endParaRPr>
          </a:p>
        </p:txBody>
      </p:sp>
      <p:pic>
        <p:nvPicPr>
          <p:cNvPr id="9" name="Picture 3" descr="B_SFABL_Logo_Cent-1_RGB_101217"/>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gray">
          <a:xfrm>
            <a:off x="671513" y="4122738"/>
            <a:ext cx="19431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Gerade Verbindung 20"/>
          <p:cNvCxnSpPr/>
          <p:nvPr userDrawn="1"/>
        </p:nvCxnSpPr>
        <p:spPr bwMode="gray">
          <a:xfrm>
            <a:off x="3024188" y="4127500"/>
            <a:ext cx="0" cy="118745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28"/>
          <p:cNvSpPr>
            <a:spLocks noChangeArrowheads="1"/>
          </p:cNvSpPr>
          <p:nvPr userDrawn="1"/>
        </p:nvSpPr>
        <p:spPr bwMode="gray">
          <a:xfrm>
            <a:off x="9007475" y="0"/>
            <a:ext cx="11113" cy="1463675"/>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solidFill>
                <a:srgbClr val="676767"/>
              </a:solidFill>
              <a:ea typeface="ＭＳ Ｐゴシック" pitchFamily="34" charset="-128"/>
              <a:cs typeface="+mn-cs"/>
            </a:endParaRPr>
          </a:p>
        </p:txBody>
      </p:sp>
      <p:sp>
        <p:nvSpPr>
          <p:cNvPr id="13" name="Bildplatzhalter 9"/>
          <p:cNvSpPr>
            <a:spLocks noGrp="1"/>
          </p:cNvSpPr>
          <p:nvPr>
            <p:ph type="pic" sz="quarter" idx="14"/>
          </p:nvPr>
        </p:nvSpPr>
        <p:spPr bwMode="gray">
          <a:xfrm>
            <a:off x="3022556" y="1"/>
            <a:ext cx="2962800" cy="3422649"/>
          </a:xfrm>
          <a:blipFill>
            <a:blip r:embed="rId3" cstate="print">
              <a:extLst>
                <a:ext uri="{28A0092B-C50C-407E-A947-70E740481C1C}">
                  <a14:useLocalDpi xmlns:a14="http://schemas.microsoft.com/office/drawing/2010/main"/>
                </a:ext>
              </a:extLst>
            </a:blip>
            <a:stretch>
              <a:fillRect/>
            </a:stretch>
          </a:blipFill>
          <a:ln w="19050">
            <a:noFill/>
          </a:ln>
        </p:spPr>
        <p:txBody>
          <a:bodyPr tIns="594000" rtlCol="0">
            <a:noAutofit/>
          </a:bodyPr>
          <a:lstStyle>
            <a:lvl1pPr algn="ctr">
              <a:defRPr sz="1200">
                <a:solidFill>
                  <a:schemeClr val="bg2"/>
                </a:solidFill>
              </a:defRPr>
            </a:lvl1pPr>
          </a:lstStyle>
          <a:p>
            <a:pPr lvl="0"/>
            <a:r>
              <a:rPr lang="en-US" noProof="0" smtClean="0"/>
              <a:t>Click icon to add picture</a:t>
            </a:r>
            <a:endParaRPr lang="en-US" noProof="0"/>
          </a:p>
        </p:txBody>
      </p:sp>
      <p:sp>
        <p:nvSpPr>
          <p:cNvPr id="12" name="Bildplatzhalter 11"/>
          <p:cNvSpPr>
            <a:spLocks noGrp="1"/>
          </p:cNvSpPr>
          <p:nvPr>
            <p:ph type="pic" sz="quarter" idx="15"/>
          </p:nvPr>
        </p:nvSpPr>
        <p:spPr bwMode="gray">
          <a:xfrm>
            <a:off x="6045112" y="1"/>
            <a:ext cx="2962800" cy="3422649"/>
          </a:xfrm>
          <a:prstGeom prst="rect">
            <a:avLst/>
          </a:prstGeom>
          <a:blipFill>
            <a:blip r:embed="rId3" cstate="print">
              <a:extLst>
                <a:ext uri="{28A0092B-C50C-407E-A947-70E740481C1C}">
                  <a14:useLocalDpi xmlns:a14="http://schemas.microsoft.com/office/drawing/2010/main"/>
                </a:ext>
              </a:extLst>
            </a:blip>
            <a:stretch>
              <a:fillRect/>
            </a:stretch>
          </a:blipFill>
          <a:ln w="19050">
            <a:noFill/>
          </a:ln>
        </p:spPr>
        <p:txBody>
          <a:bodyPr tIns="594000" rtlCol="0">
            <a:noAutofit/>
          </a:bodyPr>
          <a:lstStyle>
            <a:lvl1pPr algn="ctr">
              <a:defRPr lang="en-US" sz="1200" noProof="0" dirty="0">
                <a:solidFill>
                  <a:schemeClr val="bg2"/>
                </a:solidFill>
              </a:defRPr>
            </a:lvl1pPr>
          </a:lstStyle>
          <a:p>
            <a:pPr lvl="0"/>
            <a:r>
              <a:rPr lang="en-US" noProof="0" smtClean="0"/>
              <a:t>Click icon to add picture</a:t>
            </a:r>
            <a:endParaRPr lang="en-US" noProof="0"/>
          </a:p>
        </p:txBody>
      </p:sp>
      <p:sp>
        <p:nvSpPr>
          <p:cNvPr id="10" name="Bildplatzhalter 9"/>
          <p:cNvSpPr>
            <a:spLocks noGrp="1"/>
          </p:cNvSpPr>
          <p:nvPr>
            <p:ph type="pic" sz="quarter" idx="13"/>
          </p:nvPr>
        </p:nvSpPr>
        <p:spPr bwMode="gray">
          <a:xfrm>
            <a:off x="0" y="1"/>
            <a:ext cx="2962800" cy="3422649"/>
          </a:xfrm>
          <a:blipFill>
            <a:blip r:embed="rId3" cstate="print">
              <a:extLst>
                <a:ext uri="{28A0092B-C50C-407E-A947-70E740481C1C}">
                  <a14:useLocalDpi xmlns:a14="http://schemas.microsoft.com/office/drawing/2010/main"/>
                </a:ext>
              </a:extLst>
            </a:blip>
            <a:stretch>
              <a:fillRect/>
            </a:stretch>
          </a:blipFill>
          <a:ln w="19050">
            <a:noFill/>
          </a:ln>
        </p:spPr>
        <p:txBody>
          <a:bodyPr tIns="594000" rtlCol="0">
            <a:noAutofit/>
          </a:bodyPr>
          <a:lstStyle>
            <a:lvl1pPr algn="ctr">
              <a:defRPr sz="1200">
                <a:solidFill>
                  <a:schemeClr val="bg2"/>
                </a:solidFill>
              </a:defRPr>
            </a:lvl1pPr>
          </a:lstStyle>
          <a:p>
            <a:pPr lvl="0"/>
            <a:r>
              <a:rPr lang="en-US" noProof="0" smtClean="0"/>
              <a:t>Click icon to add picture</a:t>
            </a:r>
            <a:endParaRPr lang="en-US" noProof="0"/>
          </a:p>
        </p:txBody>
      </p:sp>
      <p:sp>
        <p:nvSpPr>
          <p:cNvPr id="3" name="Untertitel 2"/>
          <p:cNvSpPr>
            <a:spLocks noGrp="1"/>
          </p:cNvSpPr>
          <p:nvPr>
            <p:ph type="subTitle" idx="1"/>
          </p:nvPr>
        </p:nvSpPr>
        <p:spPr bwMode="gray">
          <a:xfrm>
            <a:off x="3384549" y="4978800"/>
            <a:ext cx="5292725" cy="307777"/>
          </a:xfrm>
        </p:spPr>
        <p:txBody>
          <a:bodyPr>
            <a:sp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US" noProof="0"/>
          </a:p>
        </p:txBody>
      </p:sp>
      <p:sp>
        <p:nvSpPr>
          <p:cNvPr id="2" name="Titel 1"/>
          <p:cNvSpPr>
            <a:spLocks noGrp="1"/>
          </p:cNvSpPr>
          <p:nvPr>
            <p:ph type="ctrTitle"/>
          </p:nvPr>
        </p:nvSpPr>
        <p:spPr bwMode="gray">
          <a:xfrm>
            <a:off x="3384549" y="4500000"/>
            <a:ext cx="5292725" cy="443198"/>
          </a:xfrm>
        </p:spPr>
        <p:txBody>
          <a:bodyPr>
            <a:spAutoFit/>
          </a:bodyPr>
          <a:lstStyle>
            <a:lvl1pPr>
              <a:lnSpc>
                <a:spcPct val="90000"/>
              </a:lnSpc>
              <a:defRPr sz="3200">
                <a:solidFill>
                  <a:schemeClr val="tx1"/>
                </a:solidFill>
              </a:defRPr>
            </a:lvl1pPr>
          </a:lstStyle>
          <a:p>
            <a:r>
              <a:rPr lang="en-US" noProof="0" smtClean="0"/>
              <a:t>Click to edit Master title style</a:t>
            </a:r>
            <a:endParaRPr lang="en-US" noProof="0"/>
          </a:p>
        </p:txBody>
      </p:sp>
      <p:sp>
        <p:nvSpPr>
          <p:cNvPr id="18" name="Textplatzhalter 17"/>
          <p:cNvSpPr>
            <a:spLocks noGrp="1"/>
          </p:cNvSpPr>
          <p:nvPr>
            <p:ph type="body" sz="quarter" idx="16"/>
          </p:nvPr>
        </p:nvSpPr>
        <p:spPr bwMode="gray">
          <a:xfrm>
            <a:off x="3384549" y="5926936"/>
            <a:ext cx="5292725" cy="235742"/>
          </a:xfrm>
        </p:spPr>
        <p:txBody>
          <a:bodyPr tIns="306000" anchor="b"/>
          <a:lstStyle>
            <a:lvl1pPr>
              <a:defRPr sz="1200"/>
            </a:lvl1pPr>
          </a:lstStyle>
          <a:p>
            <a:pPr lvl="0"/>
            <a:r>
              <a:rPr lang="en-US" noProof="0" smtClean="0"/>
              <a:t>Click to edit Master text styles</a:t>
            </a:r>
          </a:p>
        </p:txBody>
      </p:sp>
      <p:sp>
        <p:nvSpPr>
          <p:cNvPr id="15" name="Fußzeilenplatzhalter 4"/>
          <p:cNvSpPr>
            <a:spLocks noGrp="1"/>
          </p:cNvSpPr>
          <p:nvPr>
            <p:ph type="ftr" sz="quarter" idx="17"/>
          </p:nvPr>
        </p:nvSpPr>
        <p:spPr/>
        <p:txBody>
          <a:bodyPr/>
          <a:lstStyle>
            <a:lvl1pPr algn="l" fontAlgn="base">
              <a:spcBef>
                <a:spcPct val="0"/>
              </a:spcBef>
              <a:spcAft>
                <a:spcPct val="0"/>
              </a:spcAft>
              <a:defRPr sz="800">
                <a:solidFill>
                  <a:srgbClr val="676767"/>
                </a:solidFill>
                <a:latin typeface="Arial" pitchFamily="34" charset="0"/>
                <a:ea typeface="ＭＳ Ｐゴシック" pitchFamily="34" charset="-128"/>
              </a:defRPr>
            </a:lvl1pPr>
          </a:lstStyle>
          <a:p>
            <a:pPr>
              <a:defRPr/>
            </a:pPr>
            <a:endParaRPr lang="en-US"/>
          </a:p>
        </p:txBody>
      </p:sp>
      <p:sp>
        <p:nvSpPr>
          <p:cNvPr id="16" name="Foliennummernplatzhalter 3"/>
          <p:cNvSpPr>
            <a:spLocks noGrp="1"/>
          </p:cNvSpPr>
          <p:nvPr>
            <p:ph type="sldNum" sz="quarter" idx="18"/>
          </p:nvPr>
        </p:nvSpPr>
        <p:spPr>
          <a:xfrm>
            <a:off x="360363" y="6424613"/>
            <a:ext cx="482600" cy="433387"/>
          </a:xfrm>
          <a:prstGeom prst="rect">
            <a:avLst/>
          </a:prstGeom>
        </p:spPr>
        <p:txBody>
          <a:bodyPr/>
          <a:lstStyle>
            <a:lvl1pPr algn="r" fontAlgn="base">
              <a:spcBef>
                <a:spcPct val="0"/>
              </a:spcBef>
              <a:spcAft>
                <a:spcPct val="0"/>
              </a:spcAft>
              <a:defRPr sz="800">
                <a:solidFill>
                  <a:srgbClr val="676767"/>
                </a:solidFill>
                <a:latin typeface="Arial" pitchFamily="34" charset="0"/>
                <a:ea typeface="ＭＳ Ｐゴシック" pitchFamily="34" charset="-128"/>
              </a:defRPr>
            </a:lvl1pPr>
          </a:lstStyle>
          <a:p>
            <a:pPr>
              <a:defRPr/>
            </a:pPr>
            <a:r>
              <a:rPr lang="en-US">
                <a:cs typeface="+mn-cs"/>
              </a:rPr>
              <a:t>Page </a:t>
            </a:r>
            <a:fld id="{AFFADA0B-1461-4FB4-8A64-FA5B0444C21C}" type="slidenum">
              <a:rPr lang="en-US">
                <a:cs typeface="+mn-cs"/>
              </a:rPr>
              <a:pPr>
                <a:defRPr/>
              </a:pPr>
              <a:t>‹#›</a:t>
            </a:fld>
            <a:endParaRPr lang="en-US">
              <a:cs typeface="+mn-cs"/>
            </a:endParaRPr>
          </a:p>
        </p:txBody>
      </p:sp>
    </p:spTree>
    <p:extLst>
      <p:ext uri="{BB962C8B-B14F-4D97-AF65-F5344CB8AC3E}">
        <p14:creationId xmlns:p14="http://schemas.microsoft.com/office/powerpoint/2010/main" val="1931350054"/>
      </p:ext>
    </p:extLst>
  </p:cSld>
  <p:clrMapOvr>
    <a:masterClrMapping/>
  </p:clrMapOvr>
  <p:transition>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46075" y="238125"/>
            <a:ext cx="5156200" cy="5794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9750" y="1179513"/>
            <a:ext cx="3956050"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79513"/>
            <a:ext cx="3956050" cy="2443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5075"/>
            <a:ext cx="3956050" cy="244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liennummernplatzhalter 4"/>
          <p:cNvSpPr>
            <a:spLocks noGrp="1"/>
          </p:cNvSpPr>
          <p:nvPr>
            <p:ph type="sldNum" sz="quarter" idx="10"/>
          </p:nvPr>
        </p:nvSpPr>
        <p:spPr bwMode="auto">
          <a:xfrm>
            <a:off x="0" y="6440488"/>
            <a:ext cx="874713"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1" hangingPunct="1">
              <a:defRPr sz="1200">
                <a:solidFill>
                  <a:schemeClr val="bg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defRPr/>
            </a:pPr>
            <a:r>
              <a:rPr lang="de-DE">
                <a:solidFill>
                  <a:srgbClr val="6C7AA3"/>
                </a:solidFill>
                <a:cs typeface="+mn-cs"/>
              </a:rPr>
              <a:t>Slide </a:t>
            </a:r>
            <a:fld id="{2791A520-5712-41A4-826C-362546B18FAD}" type="slidenum">
              <a:rPr lang="de-DE">
                <a:solidFill>
                  <a:srgbClr val="6C7AA3"/>
                </a:solidFill>
                <a:cs typeface="+mn-cs"/>
              </a:rPr>
              <a:pPr algn="l">
                <a:defRPr/>
              </a:pPr>
              <a:t>‹#›</a:t>
            </a:fld>
            <a:endParaRPr lang="de-DE">
              <a:solidFill>
                <a:srgbClr val="6C7AA3"/>
              </a:solidFill>
              <a:cs typeface="+mn-cs"/>
            </a:endParaRPr>
          </a:p>
        </p:txBody>
      </p:sp>
    </p:spTree>
    <p:extLst>
      <p:ext uri="{BB962C8B-B14F-4D97-AF65-F5344CB8AC3E}">
        <p14:creationId xmlns:p14="http://schemas.microsoft.com/office/powerpoint/2010/main" val="1693965824"/>
      </p:ext>
    </p:extLst>
  </p:cSld>
  <p:clrMapOvr>
    <a:masterClrMapping/>
  </p:clrMapOvr>
  <p:transition spd="med">
    <p:cu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2771" name="Rectangle 3"/>
          <p:cNvSpPr>
            <a:spLocks noGrp="1" noChangeArrowheads="1"/>
          </p:cNvSpPr>
          <p:nvPr>
            <p:ph type="ctrTitle"/>
          </p:nvPr>
        </p:nvSpPr>
        <p:spPr>
          <a:xfrm>
            <a:off x="3381375" y="4497388"/>
            <a:ext cx="5286375" cy="442912"/>
          </a:xfrm>
        </p:spPr>
        <p:txBody>
          <a:bodyPr/>
          <a:lstStyle>
            <a:lvl1pPr>
              <a:defRPr/>
            </a:lvl1pPr>
          </a:lstStyle>
          <a:p>
            <a:pPr lvl="0"/>
            <a:r>
              <a:rPr lang="en-GB" noProof="0" smtClean="0"/>
              <a:t>Headline</a:t>
            </a:r>
          </a:p>
        </p:txBody>
      </p:sp>
      <p:sp>
        <p:nvSpPr>
          <p:cNvPr id="32772" name="Rectangle 4"/>
          <p:cNvSpPr>
            <a:spLocks noGrp="1" noChangeArrowheads="1"/>
          </p:cNvSpPr>
          <p:nvPr>
            <p:ph type="subTitle" idx="1"/>
          </p:nvPr>
        </p:nvSpPr>
        <p:spPr>
          <a:xfrm>
            <a:off x="3381375" y="4976813"/>
            <a:ext cx="5289550" cy="309562"/>
          </a:xfrm>
        </p:spPr>
        <p:txBody>
          <a:bodyPr/>
          <a:lstStyle>
            <a:lvl1pPr>
              <a:defRPr sz="2000"/>
            </a:lvl1pPr>
          </a:lstStyle>
          <a:p>
            <a:pPr lvl="0"/>
            <a:r>
              <a:rPr lang="en-GB" noProof="0" smtClean="0"/>
              <a:t>Subheadline</a:t>
            </a:r>
          </a:p>
        </p:txBody>
      </p:sp>
      <p:pic>
        <p:nvPicPr>
          <p:cNvPr id="32779"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671513" y="4119563"/>
            <a:ext cx="19431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80" name="Line 12"/>
          <p:cNvSpPr>
            <a:spLocks noChangeShapeType="1"/>
          </p:cNvSpPr>
          <p:nvPr/>
        </p:nvSpPr>
        <p:spPr bwMode="gray">
          <a:xfrm>
            <a:off x="3022600" y="4122738"/>
            <a:ext cx="0" cy="118745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sz="2400">
              <a:solidFill>
                <a:srgbClr val="676767"/>
              </a:solidFill>
              <a:ea typeface="ＭＳ Ｐゴシック" pitchFamily="34" charset="-128"/>
              <a:cs typeface="Arial"/>
            </a:endParaRPr>
          </a:p>
        </p:txBody>
      </p:sp>
      <p:pic>
        <p:nvPicPr>
          <p:cNvPr id="14" name="Grafik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66"/>
            <a:ext cx="9143245" cy="6857434"/>
          </a:xfrm>
          <a:prstGeom prst="rect">
            <a:avLst/>
          </a:prstGeom>
        </p:spPr>
      </p:pic>
      <p:grpSp>
        <p:nvGrpSpPr>
          <p:cNvPr id="8" name="Group 5"/>
          <p:cNvGrpSpPr>
            <a:grpSpLocks noChangeAspect="1"/>
          </p:cNvGrpSpPr>
          <p:nvPr userDrawn="1"/>
        </p:nvGrpSpPr>
        <p:grpSpPr bwMode="auto">
          <a:xfrm>
            <a:off x="7432675" y="6570663"/>
            <a:ext cx="1241425" cy="142875"/>
            <a:chOff x="-22" y="1823"/>
            <a:chExt cx="5804" cy="673"/>
          </a:xfrm>
        </p:grpSpPr>
        <p:sp>
          <p:nvSpPr>
            <p:cNvPr id="9"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0"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1"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5"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6"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7"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Tree>
    <p:extLst>
      <p:ext uri="{BB962C8B-B14F-4D97-AF65-F5344CB8AC3E}">
        <p14:creationId xmlns:p14="http://schemas.microsoft.com/office/powerpoint/2010/main" val="247722665"/>
      </p:ext>
    </p:extLst>
  </p:cSld>
  <p:clrMapOvr>
    <a:masterClrMapping/>
  </p:clrMapOvr>
  <p:transition>
    <p:split orient="vert"/>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solidFill>
                  <a:srgbClr val="676767"/>
                </a:solidFill>
              </a:rPr>
              <a:t>Page </a:t>
            </a:r>
            <a:fld id="{87F334AE-4EAC-4C2D-A638-92A76F09FCC4}" type="slidenum">
              <a:rPr lang="en-US" smtClean="0">
                <a:solidFill>
                  <a:srgbClr val="676767"/>
                </a:solidFill>
              </a:rPr>
              <a:pPr/>
              <a:t>‹#›</a:t>
            </a:fld>
            <a:endParaRPr lang="en-US" dirty="0">
              <a:solidFill>
                <a:srgbClr val="676767"/>
              </a:solidFill>
            </a:endParaRPr>
          </a:p>
        </p:txBody>
      </p:sp>
      <p:sp>
        <p:nvSpPr>
          <p:cNvPr id="7" name="Fußzeilenplatzhalter 3"/>
          <p:cNvSpPr>
            <a:spLocks noGrp="1"/>
          </p:cNvSpPr>
          <p:nvPr>
            <p:ph type="ftr" sz="quarter" idx="3"/>
          </p:nvPr>
        </p:nvSpPr>
        <p:spPr bwMode="gray">
          <a:xfrm>
            <a:off x="1153551" y="6424613"/>
            <a:ext cx="5718983" cy="433386"/>
          </a:xfrm>
          <a:prstGeom prst="rect">
            <a:avLst/>
          </a:prstGeom>
        </p:spPr>
        <p:txBody>
          <a:bodyPr anchor="ctr"/>
          <a:lstStyle>
            <a:lvl1pPr marL="0" indent="0" algn="l">
              <a:buFont typeface="Arial" pitchFamily="34" charset="0"/>
              <a:buNone/>
              <a:defRPr sz="800"/>
            </a:lvl1pPr>
          </a:lstStyle>
          <a:p>
            <a:endParaRPr lang="en-US" dirty="0">
              <a:solidFill>
                <a:srgbClr val="676767"/>
              </a:solidFill>
            </a:endParaRPr>
          </a:p>
        </p:txBody>
      </p:sp>
      <p:grpSp>
        <p:nvGrpSpPr>
          <p:cNvPr id="8" name="Group 5"/>
          <p:cNvGrpSpPr>
            <a:grpSpLocks noChangeAspect="1"/>
          </p:cNvGrpSpPr>
          <p:nvPr userDrawn="1"/>
        </p:nvGrpSpPr>
        <p:grpSpPr bwMode="auto">
          <a:xfrm>
            <a:off x="7432675" y="6570663"/>
            <a:ext cx="1241425" cy="142875"/>
            <a:chOff x="-22" y="1823"/>
            <a:chExt cx="5804" cy="673"/>
          </a:xfrm>
        </p:grpSpPr>
        <p:sp>
          <p:nvSpPr>
            <p:cNvPr id="9"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0"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1"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4"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5"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6"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Tree>
    <p:extLst>
      <p:ext uri="{BB962C8B-B14F-4D97-AF65-F5344CB8AC3E}">
        <p14:creationId xmlns:p14="http://schemas.microsoft.com/office/powerpoint/2010/main" val="2848563235"/>
      </p:ext>
    </p:extLst>
  </p:cSld>
  <p:clrMapOvr>
    <a:masterClrMapping/>
  </p:clrMapOvr>
  <p:transition>
    <p:wip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6"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solidFill>
                  <a:srgbClr val="676767"/>
                </a:solidFill>
              </a:rPr>
              <a:t>Page </a:t>
            </a:r>
            <a:fld id="{87F334AE-4EAC-4C2D-A638-92A76F09FCC4}" type="slidenum">
              <a:rPr lang="en-US" smtClean="0">
                <a:solidFill>
                  <a:srgbClr val="676767"/>
                </a:solidFill>
              </a:rPr>
              <a:pPr/>
              <a:t>‹#›</a:t>
            </a:fld>
            <a:endParaRPr lang="en-US" dirty="0">
              <a:solidFill>
                <a:srgbClr val="676767"/>
              </a:solidFill>
            </a:endParaRPr>
          </a:p>
        </p:txBody>
      </p:sp>
      <p:sp>
        <p:nvSpPr>
          <p:cNvPr id="7" name="Fußzeilenplatzhalter 3"/>
          <p:cNvSpPr>
            <a:spLocks noGrp="1"/>
          </p:cNvSpPr>
          <p:nvPr>
            <p:ph type="ftr" sz="quarter" idx="3"/>
          </p:nvPr>
        </p:nvSpPr>
        <p:spPr bwMode="gray">
          <a:xfrm>
            <a:off x="1153551" y="6424613"/>
            <a:ext cx="5718983" cy="433386"/>
          </a:xfrm>
          <a:prstGeom prst="rect">
            <a:avLst/>
          </a:prstGeom>
        </p:spPr>
        <p:txBody>
          <a:bodyPr anchor="ctr"/>
          <a:lstStyle>
            <a:lvl1pPr marL="0" indent="0" algn="l">
              <a:buFont typeface="Arial" pitchFamily="34" charset="0"/>
              <a:buNone/>
              <a:defRPr sz="800"/>
            </a:lvl1pPr>
          </a:lstStyle>
          <a:p>
            <a:endParaRPr lang="en-US" dirty="0">
              <a:solidFill>
                <a:srgbClr val="676767"/>
              </a:solidFill>
            </a:endParaRPr>
          </a:p>
        </p:txBody>
      </p:sp>
      <p:grpSp>
        <p:nvGrpSpPr>
          <p:cNvPr id="8" name="Group 5"/>
          <p:cNvGrpSpPr>
            <a:grpSpLocks noChangeAspect="1"/>
          </p:cNvGrpSpPr>
          <p:nvPr userDrawn="1"/>
        </p:nvGrpSpPr>
        <p:grpSpPr bwMode="auto">
          <a:xfrm>
            <a:off x="7432675" y="6570663"/>
            <a:ext cx="1241425" cy="142875"/>
            <a:chOff x="-22" y="1823"/>
            <a:chExt cx="5804" cy="673"/>
          </a:xfrm>
        </p:grpSpPr>
        <p:sp>
          <p:nvSpPr>
            <p:cNvPr id="9"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0"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1"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4"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5"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6"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Tree>
    <p:extLst>
      <p:ext uri="{BB962C8B-B14F-4D97-AF65-F5344CB8AC3E}">
        <p14:creationId xmlns:p14="http://schemas.microsoft.com/office/powerpoint/2010/main" val="3969282196"/>
      </p:ext>
    </p:extLst>
  </p:cSld>
  <p:clrMapOvr>
    <a:masterClrMapping/>
  </p:clrMapOvr>
  <p:transition>
    <p:wip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66725" y="1628775"/>
            <a:ext cx="4027488"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6613" y="1628775"/>
            <a:ext cx="4029075"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solidFill>
                  <a:srgbClr val="676767"/>
                </a:solidFill>
              </a:rPr>
              <a:t>Page </a:t>
            </a:r>
            <a:fld id="{87F334AE-4EAC-4C2D-A638-92A76F09FCC4}" type="slidenum">
              <a:rPr lang="en-US" smtClean="0">
                <a:solidFill>
                  <a:srgbClr val="676767"/>
                </a:solidFill>
              </a:rPr>
              <a:pPr/>
              <a:t>‹#›</a:t>
            </a:fld>
            <a:endParaRPr lang="en-US" dirty="0">
              <a:solidFill>
                <a:srgbClr val="676767"/>
              </a:solidFill>
            </a:endParaRPr>
          </a:p>
        </p:txBody>
      </p:sp>
      <p:sp>
        <p:nvSpPr>
          <p:cNvPr id="8" name="Fußzeilenplatzhalter 3"/>
          <p:cNvSpPr>
            <a:spLocks noGrp="1"/>
          </p:cNvSpPr>
          <p:nvPr>
            <p:ph type="ftr" sz="quarter" idx="3"/>
          </p:nvPr>
        </p:nvSpPr>
        <p:spPr bwMode="gray">
          <a:xfrm>
            <a:off x="1153551" y="6424613"/>
            <a:ext cx="5718983" cy="433386"/>
          </a:xfrm>
          <a:prstGeom prst="rect">
            <a:avLst/>
          </a:prstGeom>
        </p:spPr>
        <p:txBody>
          <a:bodyPr anchor="ctr"/>
          <a:lstStyle>
            <a:lvl1pPr marL="0" indent="0" algn="l">
              <a:buFont typeface="Arial" pitchFamily="34" charset="0"/>
              <a:buNone/>
              <a:defRPr sz="800"/>
            </a:lvl1pPr>
          </a:lstStyle>
          <a:p>
            <a:endParaRPr lang="en-US" dirty="0">
              <a:solidFill>
                <a:srgbClr val="676767"/>
              </a:solidFill>
            </a:endParaRPr>
          </a:p>
        </p:txBody>
      </p:sp>
      <p:grpSp>
        <p:nvGrpSpPr>
          <p:cNvPr id="9" name="Group 5"/>
          <p:cNvGrpSpPr>
            <a:grpSpLocks noChangeAspect="1"/>
          </p:cNvGrpSpPr>
          <p:nvPr userDrawn="1"/>
        </p:nvGrpSpPr>
        <p:grpSpPr bwMode="auto">
          <a:xfrm>
            <a:off x="7432675" y="6570663"/>
            <a:ext cx="1241425" cy="142875"/>
            <a:chOff x="-22" y="1823"/>
            <a:chExt cx="5804" cy="673"/>
          </a:xfrm>
        </p:grpSpPr>
        <p:sp>
          <p:nvSpPr>
            <p:cNvPr id="10"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1"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4"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5"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6"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7"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Tree>
    <p:extLst>
      <p:ext uri="{BB962C8B-B14F-4D97-AF65-F5344CB8AC3E}">
        <p14:creationId xmlns:p14="http://schemas.microsoft.com/office/powerpoint/2010/main" val="11781883"/>
      </p:ext>
    </p:extLst>
  </p:cSld>
  <p:clrMapOvr>
    <a:masterClrMapping/>
  </p:clrMapOvr>
  <p:transition>
    <p:wip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5"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solidFill>
                  <a:srgbClr val="676767"/>
                </a:solidFill>
              </a:rPr>
              <a:t>Page </a:t>
            </a:r>
            <a:fld id="{87F334AE-4EAC-4C2D-A638-92A76F09FCC4}" type="slidenum">
              <a:rPr lang="en-US" smtClean="0">
                <a:solidFill>
                  <a:srgbClr val="676767"/>
                </a:solidFill>
              </a:rPr>
              <a:pPr/>
              <a:t>‹#›</a:t>
            </a:fld>
            <a:endParaRPr lang="en-US" dirty="0">
              <a:solidFill>
                <a:srgbClr val="676767"/>
              </a:solidFill>
            </a:endParaRPr>
          </a:p>
        </p:txBody>
      </p:sp>
      <p:sp>
        <p:nvSpPr>
          <p:cNvPr id="6" name="Fußzeilenplatzhalter 3"/>
          <p:cNvSpPr>
            <a:spLocks noGrp="1"/>
          </p:cNvSpPr>
          <p:nvPr>
            <p:ph type="ftr" sz="quarter" idx="3"/>
          </p:nvPr>
        </p:nvSpPr>
        <p:spPr bwMode="gray">
          <a:xfrm>
            <a:off x="1153551" y="6424613"/>
            <a:ext cx="5718983" cy="433386"/>
          </a:xfrm>
          <a:prstGeom prst="rect">
            <a:avLst/>
          </a:prstGeom>
        </p:spPr>
        <p:txBody>
          <a:bodyPr anchor="ctr"/>
          <a:lstStyle>
            <a:lvl1pPr marL="0" indent="0" algn="l">
              <a:buFont typeface="Arial" pitchFamily="34" charset="0"/>
              <a:buNone/>
              <a:defRPr sz="800"/>
            </a:lvl1pPr>
          </a:lstStyle>
          <a:p>
            <a:endParaRPr lang="en-US" dirty="0">
              <a:solidFill>
                <a:srgbClr val="676767"/>
              </a:solidFill>
            </a:endParaRPr>
          </a:p>
        </p:txBody>
      </p:sp>
      <p:grpSp>
        <p:nvGrpSpPr>
          <p:cNvPr id="7" name="Group 5"/>
          <p:cNvGrpSpPr>
            <a:grpSpLocks noChangeAspect="1"/>
          </p:cNvGrpSpPr>
          <p:nvPr userDrawn="1"/>
        </p:nvGrpSpPr>
        <p:grpSpPr bwMode="auto">
          <a:xfrm>
            <a:off x="7432675" y="6570663"/>
            <a:ext cx="1241425" cy="142875"/>
            <a:chOff x="-22" y="1823"/>
            <a:chExt cx="5804" cy="673"/>
          </a:xfrm>
        </p:grpSpPr>
        <p:sp>
          <p:nvSpPr>
            <p:cNvPr id="8"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9"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0"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1"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4"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5"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Tree>
    <p:extLst>
      <p:ext uri="{BB962C8B-B14F-4D97-AF65-F5344CB8AC3E}">
        <p14:creationId xmlns:p14="http://schemas.microsoft.com/office/powerpoint/2010/main" val="3377934136"/>
      </p:ext>
    </p:extLst>
  </p:cSld>
  <p:clrMapOvr>
    <a:masterClrMapping/>
  </p:clrMapOvr>
  <p:transition>
    <p:wip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solidFill>
                  <a:srgbClr val="676767"/>
                </a:solidFill>
              </a:rPr>
              <a:t>Page </a:t>
            </a:r>
            <a:fld id="{87F334AE-4EAC-4C2D-A638-92A76F09FCC4}" type="slidenum">
              <a:rPr lang="en-US" smtClean="0">
                <a:solidFill>
                  <a:srgbClr val="676767"/>
                </a:solidFill>
              </a:rPr>
              <a:pPr/>
              <a:t>‹#›</a:t>
            </a:fld>
            <a:endParaRPr lang="en-US" dirty="0">
              <a:solidFill>
                <a:srgbClr val="676767"/>
              </a:solidFill>
            </a:endParaRPr>
          </a:p>
        </p:txBody>
      </p:sp>
      <p:sp>
        <p:nvSpPr>
          <p:cNvPr id="5" name="Fußzeilenplatzhalter 3"/>
          <p:cNvSpPr>
            <a:spLocks noGrp="1"/>
          </p:cNvSpPr>
          <p:nvPr>
            <p:ph type="ftr" sz="quarter" idx="3"/>
          </p:nvPr>
        </p:nvSpPr>
        <p:spPr bwMode="gray">
          <a:xfrm>
            <a:off x="1153551" y="6424613"/>
            <a:ext cx="5718983" cy="433386"/>
          </a:xfrm>
          <a:prstGeom prst="rect">
            <a:avLst/>
          </a:prstGeom>
        </p:spPr>
        <p:txBody>
          <a:bodyPr anchor="ctr"/>
          <a:lstStyle>
            <a:lvl1pPr marL="0" indent="0" algn="l">
              <a:buFont typeface="Arial" pitchFamily="34" charset="0"/>
              <a:buNone/>
              <a:defRPr sz="800"/>
            </a:lvl1pPr>
          </a:lstStyle>
          <a:p>
            <a:endParaRPr lang="en-US" dirty="0">
              <a:solidFill>
                <a:srgbClr val="676767"/>
              </a:solidFill>
            </a:endParaRPr>
          </a:p>
        </p:txBody>
      </p:sp>
      <p:grpSp>
        <p:nvGrpSpPr>
          <p:cNvPr id="6" name="Group 5"/>
          <p:cNvGrpSpPr>
            <a:grpSpLocks noChangeAspect="1"/>
          </p:cNvGrpSpPr>
          <p:nvPr userDrawn="1"/>
        </p:nvGrpSpPr>
        <p:grpSpPr bwMode="auto">
          <a:xfrm>
            <a:off x="7432675" y="6570663"/>
            <a:ext cx="1241425" cy="142875"/>
            <a:chOff x="-22" y="1823"/>
            <a:chExt cx="5804" cy="673"/>
          </a:xfrm>
        </p:grpSpPr>
        <p:sp>
          <p:nvSpPr>
            <p:cNvPr id="7"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8"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9"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0"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1"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4"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Tree>
    <p:extLst>
      <p:ext uri="{BB962C8B-B14F-4D97-AF65-F5344CB8AC3E}">
        <p14:creationId xmlns:p14="http://schemas.microsoft.com/office/powerpoint/2010/main" val="287416491"/>
      </p:ext>
    </p:extLst>
  </p:cSld>
  <p:clrMapOvr>
    <a:masterClrMapping/>
  </p:clrMapOvr>
  <p:transition>
    <p:wip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468313" y="346075"/>
            <a:ext cx="7058024" cy="949325"/>
          </a:xfrm>
        </p:spPr>
        <p:txBody>
          <a:bodyPr/>
          <a:lstStyle>
            <a:lvl1pPr>
              <a:defRPr>
                <a:solidFill>
                  <a:schemeClr val="tx1"/>
                </a:solidFill>
              </a:defRPr>
            </a:lvl1pPr>
          </a:lstStyle>
          <a:p>
            <a:r>
              <a:rPr lang="en-GB" noProof="0" dirty="0" smtClean="0"/>
              <a:t>Headline</a:t>
            </a:r>
            <a:endParaRPr lang="en-GB" noProof="0" dirty="0"/>
          </a:p>
        </p:txBody>
      </p:sp>
      <p:sp>
        <p:nvSpPr>
          <p:cNvPr id="11" name="Fußzeilenplatzhalter 4"/>
          <p:cNvSpPr>
            <a:spLocks noGrp="1"/>
          </p:cNvSpPr>
          <p:nvPr>
            <p:ph type="ftr" sz="quarter" idx="3"/>
          </p:nvPr>
        </p:nvSpPr>
        <p:spPr bwMode="gray">
          <a:xfrm>
            <a:off x="871379" y="6424612"/>
            <a:ext cx="6001156" cy="433387"/>
          </a:xfrm>
          <a:prstGeom prst="rect">
            <a:avLst/>
          </a:prstGeom>
        </p:spPr>
        <p:txBody>
          <a:bodyPr lIns="0" tIns="0" rIns="0" bIns="0" anchor="ctr"/>
          <a:lstStyle>
            <a:lvl1pPr algn="l">
              <a:defRPr sz="800">
                <a:solidFill>
                  <a:schemeClr val="tx1"/>
                </a:solidFill>
              </a:defRPr>
            </a:lvl1pPr>
          </a:lstStyle>
          <a:p>
            <a:endParaRPr lang="en-GB" dirty="0">
              <a:solidFill>
                <a:srgbClr val="676767"/>
              </a:solidFill>
            </a:endParaRPr>
          </a:p>
        </p:txBody>
      </p:sp>
      <p:sp>
        <p:nvSpPr>
          <p:cNvPr id="12" name="Foliennummernplatzhalter 3"/>
          <p:cNvSpPr>
            <a:spLocks noGrp="1"/>
          </p:cNvSpPr>
          <p:nvPr>
            <p:ph type="sldNum" sz="quarter" idx="4"/>
          </p:nvPr>
        </p:nvSpPr>
        <p:spPr bwMode="gray">
          <a:xfrm>
            <a:off x="361155" y="6424612"/>
            <a:ext cx="481807" cy="433387"/>
          </a:xfrm>
          <a:prstGeom prst="rect">
            <a:avLst/>
          </a:prstGeom>
        </p:spPr>
        <p:txBody>
          <a:bodyPr vert="horz" lIns="0" tIns="0" rIns="0" bIns="0" rtlCol="0" anchor="ctr"/>
          <a:lstStyle>
            <a:lvl1pPr algn="r">
              <a:defRPr sz="800">
                <a:solidFill>
                  <a:schemeClr val="tx1"/>
                </a:solidFill>
              </a:defRPr>
            </a:lvl1pPr>
          </a:lstStyle>
          <a:p>
            <a:r>
              <a:rPr lang="en-GB" dirty="0" smtClean="0">
                <a:solidFill>
                  <a:srgbClr val="676767"/>
                </a:solidFill>
              </a:rPr>
              <a:t>Page </a:t>
            </a:r>
            <a:fld id="{87F334AE-4EAC-4C2D-A638-92A76F09FCC4}" type="slidenum">
              <a:rPr lang="en-GB" smtClean="0">
                <a:solidFill>
                  <a:srgbClr val="676767"/>
                </a:solidFill>
              </a:rPr>
              <a:pPr/>
              <a:t>‹#›</a:t>
            </a:fld>
            <a:endParaRPr lang="en-GB" dirty="0">
              <a:solidFill>
                <a:srgbClr val="676767"/>
              </a:solidFill>
            </a:endParaRPr>
          </a:p>
        </p:txBody>
      </p:sp>
    </p:spTree>
    <p:extLst>
      <p:ext uri="{BB962C8B-B14F-4D97-AF65-F5344CB8AC3E}">
        <p14:creationId xmlns:p14="http://schemas.microsoft.com/office/powerpoint/2010/main" val="1784179343"/>
      </p:ext>
    </p:extLst>
  </p:cSld>
  <p:clrMapOvr>
    <a:masterClrMapping/>
  </p:clrMapOvr>
  <p:transition>
    <p:wip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2771" name="Rectangle 3"/>
          <p:cNvSpPr>
            <a:spLocks noGrp="1" noChangeArrowheads="1"/>
          </p:cNvSpPr>
          <p:nvPr>
            <p:ph type="ctrTitle"/>
          </p:nvPr>
        </p:nvSpPr>
        <p:spPr>
          <a:xfrm>
            <a:off x="3381375" y="4497388"/>
            <a:ext cx="5286375" cy="442912"/>
          </a:xfrm>
        </p:spPr>
        <p:txBody>
          <a:bodyPr/>
          <a:lstStyle>
            <a:lvl1pPr>
              <a:defRPr/>
            </a:lvl1pPr>
          </a:lstStyle>
          <a:p>
            <a:pPr lvl="0"/>
            <a:r>
              <a:rPr lang="en-GB" noProof="0" smtClean="0"/>
              <a:t>Headline</a:t>
            </a:r>
          </a:p>
        </p:txBody>
      </p:sp>
      <p:sp>
        <p:nvSpPr>
          <p:cNvPr id="32772" name="Rectangle 4"/>
          <p:cNvSpPr>
            <a:spLocks noGrp="1" noChangeArrowheads="1"/>
          </p:cNvSpPr>
          <p:nvPr>
            <p:ph type="subTitle" idx="1"/>
          </p:nvPr>
        </p:nvSpPr>
        <p:spPr>
          <a:xfrm>
            <a:off x="3381375" y="4976813"/>
            <a:ext cx="5289550" cy="309562"/>
          </a:xfrm>
        </p:spPr>
        <p:txBody>
          <a:bodyPr/>
          <a:lstStyle>
            <a:lvl1pPr>
              <a:defRPr sz="2000"/>
            </a:lvl1pPr>
          </a:lstStyle>
          <a:p>
            <a:pPr lvl="0"/>
            <a:r>
              <a:rPr lang="en-GB" noProof="0" smtClean="0"/>
              <a:t>Subheadline</a:t>
            </a:r>
          </a:p>
        </p:txBody>
      </p:sp>
      <p:pic>
        <p:nvPicPr>
          <p:cNvPr id="32779" name="Picture 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671513" y="4119563"/>
            <a:ext cx="19431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80" name="Line 12"/>
          <p:cNvSpPr>
            <a:spLocks noChangeShapeType="1"/>
          </p:cNvSpPr>
          <p:nvPr/>
        </p:nvSpPr>
        <p:spPr bwMode="gray">
          <a:xfrm>
            <a:off x="3022600" y="4122738"/>
            <a:ext cx="0" cy="118745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sz="2400">
              <a:solidFill>
                <a:srgbClr val="676767"/>
              </a:solidFill>
              <a:ea typeface="ＭＳ Ｐゴシック" pitchFamily="34" charset="-128"/>
              <a:cs typeface="Arial"/>
            </a:endParaRPr>
          </a:p>
        </p:txBody>
      </p:sp>
      <p:pic>
        <p:nvPicPr>
          <p:cNvPr id="14" name="Grafik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566"/>
            <a:ext cx="9143245" cy="6857434"/>
          </a:xfrm>
          <a:prstGeom prst="rect">
            <a:avLst/>
          </a:prstGeom>
        </p:spPr>
      </p:pic>
      <p:grpSp>
        <p:nvGrpSpPr>
          <p:cNvPr id="8" name="Group 5"/>
          <p:cNvGrpSpPr>
            <a:grpSpLocks noChangeAspect="1"/>
          </p:cNvGrpSpPr>
          <p:nvPr userDrawn="1"/>
        </p:nvGrpSpPr>
        <p:grpSpPr bwMode="auto">
          <a:xfrm>
            <a:off x="7432675" y="6570663"/>
            <a:ext cx="1241425" cy="142875"/>
            <a:chOff x="-22" y="1823"/>
            <a:chExt cx="5804" cy="673"/>
          </a:xfrm>
        </p:grpSpPr>
        <p:sp>
          <p:nvSpPr>
            <p:cNvPr id="9"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0"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1"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5"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6"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7"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Tree>
    <p:extLst>
      <p:ext uri="{BB962C8B-B14F-4D97-AF65-F5344CB8AC3E}">
        <p14:creationId xmlns:p14="http://schemas.microsoft.com/office/powerpoint/2010/main" val="1529349317"/>
      </p:ext>
    </p:extLst>
  </p:cSld>
  <p:clrMapOvr>
    <a:masterClrMapping/>
  </p:clrMapOvr>
  <p:transition>
    <p:split orient="vert"/>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en-US"/>
          </a:p>
        </p:txBody>
      </p:sp>
      <p:sp>
        <p:nvSpPr>
          <p:cNvPr id="3" name="Inhaltsplatzhalter 2"/>
          <p:cNvSpPr>
            <a:spLocks noGrp="1"/>
          </p:cNvSpPr>
          <p:nvPr>
            <p:ph sz="half" idx="1"/>
          </p:nvPr>
        </p:nvSpPr>
        <p:spPr>
          <a:xfrm>
            <a:off x="466725" y="1628775"/>
            <a:ext cx="4027488"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Inhaltsplatzhalter 3"/>
          <p:cNvSpPr>
            <a:spLocks noGrp="1"/>
          </p:cNvSpPr>
          <p:nvPr>
            <p:ph sz="half" idx="2"/>
          </p:nvPr>
        </p:nvSpPr>
        <p:spPr>
          <a:xfrm>
            <a:off x="4646613" y="1628775"/>
            <a:ext cx="4029075"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t>Page </a:t>
            </a:r>
            <a:fld id="{87F334AE-4EAC-4C2D-A638-92A76F09FCC4}" type="slidenum">
              <a:rPr lang="en-US" smtClean="0"/>
              <a:pPr/>
              <a:t>‹#›</a:t>
            </a:fld>
            <a:endParaRPr lang="en-US" dirty="0"/>
          </a:p>
        </p:txBody>
      </p:sp>
      <p:sp>
        <p:nvSpPr>
          <p:cNvPr id="8" name="Fußzeilenplatzhalter 3"/>
          <p:cNvSpPr>
            <a:spLocks noGrp="1"/>
          </p:cNvSpPr>
          <p:nvPr>
            <p:ph type="ftr" sz="quarter" idx="3"/>
          </p:nvPr>
        </p:nvSpPr>
        <p:spPr bwMode="gray">
          <a:xfrm>
            <a:off x="1153551" y="6424613"/>
            <a:ext cx="5718983" cy="433386"/>
          </a:xfrm>
          <a:prstGeom prst="rect">
            <a:avLst/>
          </a:prstGeom>
        </p:spPr>
        <p:txBody>
          <a:bodyPr anchor="ctr"/>
          <a:lstStyle>
            <a:lvl1pPr marL="0" indent="0" algn="l">
              <a:buFont typeface="Arial" pitchFamily="34" charset="0"/>
              <a:buNone/>
              <a:defRPr sz="800"/>
            </a:lvl1pPr>
          </a:lstStyle>
          <a:p>
            <a:endParaRPr lang="en-US" dirty="0"/>
          </a:p>
        </p:txBody>
      </p:sp>
    </p:spTree>
    <p:extLst>
      <p:ext uri="{BB962C8B-B14F-4D97-AF65-F5344CB8AC3E}">
        <p14:creationId xmlns:p14="http://schemas.microsoft.com/office/powerpoint/2010/main" val="2738689285"/>
      </p:ext>
    </p:extLst>
  </p:cSld>
  <p:clrMapOvr>
    <a:masterClrMapping/>
  </p:clrMapOvr>
  <p:transition>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solidFill>
                  <a:srgbClr val="676767"/>
                </a:solidFill>
              </a:rPr>
              <a:t>Page </a:t>
            </a:r>
            <a:fld id="{87F334AE-4EAC-4C2D-A638-92A76F09FCC4}" type="slidenum">
              <a:rPr lang="en-US" smtClean="0">
                <a:solidFill>
                  <a:srgbClr val="676767"/>
                </a:solidFill>
              </a:rPr>
              <a:pPr/>
              <a:t>‹#›</a:t>
            </a:fld>
            <a:endParaRPr lang="en-US" dirty="0">
              <a:solidFill>
                <a:srgbClr val="676767"/>
              </a:solidFill>
            </a:endParaRPr>
          </a:p>
        </p:txBody>
      </p:sp>
      <p:sp>
        <p:nvSpPr>
          <p:cNvPr id="7" name="Fußzeilenplatzhalter 3"/>
          <p:cNvSpPr>
            <a:spLocks noGrp="1"/>
          </p:cNvSpPr>
          <p:nvPr>
            <p:ph type="ftr" sz="quarter" idx="3"/>
          </p:nvPr>
        </p:nvSpPr>
        <p:spPr bwMode="gray">
          <a:xfrm>
            <a:off x="1153551" y="6424613"/>
            <a:ext cx="5718983" cy="433386"/>
          </a:xfrm>
          <a:prstGeom prst="rect">
            <a:avLst/>
          </a:prstGeom>
        </p:spPr>
        <p:txBody>
          <a:bodyPr anchor="ctr"/>
          <a:lstStyle>
            <a:lvl1pPr marL="0" indent="0" algn="l">
              <a:buFont typeface="Arial" pitchFamily="34" charset="0"/>
              <a:buNone/>
              <a:defRPr sz="800"/>
            </a:lvl1pPr>
          </a:lstStyle>
          <a:p>
            <a:endParaRPr lang="en-US" dirty="0">
              <a:solidFill>
                <a:srgbClr val="676767"/>
              </a:solidFill>
            </a:endParaRPr>
          </a:p>
        </p:txBody>
      </p:sp>
      <p:grpSp>
        <p:nvGrpSpPr>
          <p:cNvPr id="8" name="Group 5"/>
          <p:cNvGrpSpPr>
            <a:grpSpLocks noChangeAspect="1"/>
          </p:cNvGrpSpPr>
          <p:nvPr userDrawn="1"/>
        </p:nvGrpSpPr>
        <p:grpSpPr bwMode="auto">
          <a:xfrm>
            <a:off x="7432675" y="6570663"/>
            <a:ext cx="1241425" cy="142875"/>
            <a:chOff x="-22" y="1823"/>
            <a:chExt cx="5804" cy="673"/>
          </a:xfrm>
        </p:grpSpPr>
        <p:sp>
          <p:nvSpPr>
            <p:cNvPr id="9"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0"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1"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4"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5"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6"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Tree>
    <p:extLst>
      <p:ext uri="{BB962C8B-B14F-4D97-AF65-F5344CB8AC3E}">
        <p14:creationId xmlns:p14="http://schemas.microsoft.com/office/powerpoint/2010/main" val="845788658"/>
      </p:ext>
    </p:extLst>
  </p:cSld>
  <p:clrMapOvr>
    <a:masterClrMapping/>
  </p:clrMapOvr>
  <p:transition>
    <p:wip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6"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solidFill>
                  <a:srgbClr val="676767"/>
                </a:solidFill>
              </a:rPr>
              <a:t>Page </a:t>
            </a:r>
            <a:fld id="{87F334AE-4EAC-4C2D-A638-92A76F09FCC4}" type="slidenum">
              <a:rPr lang="en-US" smtClean="0">
                <a:solidFill>
                  <a:srgbClr val="676767"/>
                </a:solidFill>
              </a:rPr>
              <a:pPr/>
              <a:t>‹#›</a:t>
            </a:fld>
            <a:endParaRPr lang="en-US" dirty="0">
              <a:solidFill>
                <a:srgbClr val="676767"/>
              </a:solidFill>
            </a:endParaRPr>
          </a:p>
        </p:txBody>
      </p:sp>
      <p:sp>
        <p:nvSpPr>
          <p:cNvPr id="7" name="Fußzeilenplatzhalter 3"/>
          <p:cNvSpPr>
            <a:spLocks noGrp="1"/>
          </p:cNvSpPr>
          <p:nvPr>
            <p:ph type="ftr" sz="quarter" idx="3"/>
          </p:nvPr>
        </p:nvSpPr>
        <p:spPr bwMode="gray">
          <a:xfrm>
            <a:off x="1153551" y="6424613"/>
            <a:ext cx="5718983" cy="433386"/>
          </a:xfrm>
          <a:prstGeom prst="rect">
            <a:avLst/>
          </a:prstGeom>
        </p:spPr>
        <p:txBody>
          <a:bodyPr anchor="ctr"/>
          <a:lstStyle>
            <a:lvl1pPr marL="0" indent="0" algn="l">
              <a:buFont typeface="Arial" pitchFamily="34" charset="0"/>
              <a:buNone/>
              <a:defRPr sz="800"/>
            </a:lvl1pPr>
          </a:lstStyle>
          <a:p>
            <a:endParaRPr lang="en-US" dirty="0">
              <a:solidFill>
                <a:srgbClr val="676767"/>
              </a:solidFill>
            </a:endParaRPr>
          </a:p>
        </p:txBody>
      </p:sp>
      <p:grpSp>
        <p:nvGrpSpPr>
          <p:cNvPr id="8" name="Group 5"/>
          <p:cNvGrpSpPr>
            <a:grpSpLocks noChangeAspect="1"/>
          </p:cNvGrpSpPr>
          <p:nvPr userDrawn="1"/>
        </p:nvGrpSpPr>
        <p:grpSpPr bwMode="auto">
          <a:xfrm>
            <a:off x="7432675" y="6570663"/>
            <a:ext cx="1241425" cy="142875"/>
            <a:chOff x="-22" y="1823"/>
            <a:chExt cx="5804" cy="673"/>
          </a:xfrm>
        </p:grpSpPr>
        <p:sp>
          <p:nvSpPr>
            <p:cNvPr id="9"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0"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1"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4"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5"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6"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Tree>
    <p:extLst>
      <p:ext uri="{BB962C8B-B14F-4D97-AF65-F5344CB8AC3E}">
        <p14:creationId xmlns:p14="http://schemas.microsoft.com/office/powerpoint/2010/main" val="460442674"/>
      </p:ext>
    </p:extLst>
  </p:cSld>
  <p:clrMapOvr>
    <a:masterClrMapping/>
  </p:clrMapOvr>
  <p:transition>
    <p:wip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66725" y="1628775"/>
            <a:ext cx="4027488"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6613" y="1628775"/>
            <a:ext cx="4029075"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solidFill>
                  <a:srgbClr val="676767"/>
                </a:solidFill>
              </a:rPr>
              <a:t>Page </a:t>
            </a:r>
            <a:fld id="{87F334AE-4EAC-4C2D-A638-92A76F09FCC4}" type="slidenum">
              <a:rPr lang="en-US" smtClean="0">
                <a:solidFill>
                  <a:srgbClr val="676767"/>
                </a:solidFill>
              </a:rPr>
              <a:pPr/>
              <a:t>‹#›</a:t>
            </a:fld>
            <a:endParaRPr lang="en-US" dirty="0">
              <a:solidFill>
                <a:srgbClr val="676767"/>
              </a:solidFill>
            </a:endParaRPr>
          </a:p>
        </p:txBody>
      </p:sp>
      <p:sp>
        <p:nvSpPr>
          <p:cNvPr id="8" name="Fußzeilenplatzhalter 3"/>
          <p:cNvSpPr>
            <a:spLocks noGrp="1"/>
          </p:cNvSpPr>
          <p:nvPr>
            <p:ph type="ftr" sz="quarter" idx="3"/>
          </p:nvPr>
        </p:nvSpPr>
        <p:spPr bwMode="gray">
          <a:xfrm>
            <a:off x="1153551" y="6424613"/>
            <a:ext cx="5718983" cy="433386"/>
          </a:xfrm>
          <a:prstGeom prst="rect">
            <a:avLst/>
          </a:prstGeom>
        </p:spPr>
        <p:txBody>
          <a:bodyPr anchor="ctr"/>
          <a:lstStyle>
            <a:lvl1pPr marL="0" indent="0" algn="l">
              <a:buFont typeface="Arial" pitchFamily="34" charset="0"/>
              <a:buNone/>
              <a:defRPr sz="800"/>
            </a:lvl1pPr>
          </a:lstStyle>
          <a:p>
            <a:endParaRPr lang="en-US" dirty="0">
              <a:solidFill>
                <a:srgbClr val="676767"/>
              </a:solidFill>
            </a:endParaRPr>
          </a:p>
        </p:txBody>
      </p:sp>
      <p:grpSp>
        <p:nvGrpSpPr>
          <p:cNvPr id="9" name="Group 5"/>
          <p:cNvGrpSpPr>
            <a:grpSpLocks noChangeAspect="1"/>
          </p:cNvGrpSpPr>
          <p:nvPr userDrawn="1"/>
        </p:nvGrpSpPr>
        <p:grpSpPr bwMode="auto">
          <a:xfrm>
            <a:off x="7432675" y="6570663"/>
            <a:ext cx="1241425" cy="142875"/>
            <a:chOff x="-22" y="1823"/>
            <a:chExt cx="5804" cy="673"/>
          </a:xfrm>
        </p:grpSpPr>
        <p:sp>
          <p:nvSpPr>
            <p:cNvPr id="10"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1"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4"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5"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6"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7"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Tree>
    <p:extLst>
      <p:ext uri="{BB962C8B-B14F-4D97-AF65-F5344CB8AC3E}">
        <p14:creationId xmlns:p14="http://schemas.microsoft.com/office/powerpoint/2010/main" val="42445775"/>
      </p:ext>
    </p:extLst>
  </p:cSld>
  <p:clrMapOvr>
    <a:masterClrMapping/>
  </p:clrMapOvr>
  <p:transition>
    <p:wip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5"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solidFill>
                  <a:srgbClr val="676767"/>
                </a:solidFill>
              </a:rPr>
              <a:t>Page </a:t>
            </a:r>
            <a:fld id="{87F334AE-4EAC-4C2D-A638-92A76F09FCC4}" type="slidenum">
              <a:rPr lang="en-US" smtClean="0">
                <a:solidFill>
                  <a:srgbClr val="676767"/>
                </a:solidFill>
              </a:rPr>
              <a:pPr/>
              <a:t>‹#›</a:t>
            </a:fld>
            <a:endParaRPr lang="en-US" dirty="0">
              <a:solidFill>
                <a:srgbClr val="676767"/>
              </a:solidFill>
            </a:endParaRPr>
          </a:p>
        </p:txBody>
      </p:sp>
      <p:sp>
        <p:nvSpPr>
          <p:cNvPr id="6" name="Fußzeilenplatzhalter 3"/>
          <p:cNvSpPr>
            <a:spLocks noGrp="1"/>
          </p:cNvSpPr>
          <p:nvPr>
            <p:ph type="ftr" sz="quarter" idx="3"/>
          </p:nvPr>
        </p:nvSpPr>
        <p:spPr bwMode="gray">
          <a:xfrm>
            <a:off x="1153551" y="6424613"/>
            <a:ext cx="5718983" cy="433386"/>
          </a:xfrm>
          <a:prstGeom prst="rect">
            <a:avLst/>
          </a:prstGeom>
        </p:spPr>
        <p:txBody>
          <a:bodyPr anchor="ctr"/>
          <a:lstStyle>
            <a:lvl1pPr marL="0" indent="0" algn="l">
              <a:buFont typeface="Arial" pitchFamily="34" charset="0"/>
              <a:buNone/>
              <a:defRPr sz="800"/>
            </a:lvl1pPr>
          </a:lstStyle>
          <a:p>
            <a:endParaRPr lang="en-US" dirty="0">
              <a:solidFill>
                <a:srgbClr val="676767"/>
              </a:solidFill>
            </a:endParaRPr>
          </a:p>
        </p:txBody>
      </p:sp>
      <p:grpSp>
        <p:nvGrpSpPr>
          <p:cNvPr id="7" name="Group 5"/>
          <p:cNvGrpSpPr>
            <a:grpSpLocks noChangeAspect="1"/>
          </p:cNvGrpSpPr>
          <p:nvPr userDrawn="1"/>
        </p:nvGrpSpPr>
        <p:grpSpPr bwMode="auto">
          <a:xfrm>
            <a:off x="7432675" y="6570663"/>
            <a:ext cx="1241425" cy="142875"/>
            <a:chOff x="-22" y="1823"/>
            <a:chExt cx="5804" cy="673"/>
          </a:xfrm>
        </p:grpSpPr>
        <p:sp>
          <p:nvSpPr>
            <p:cNvPr id="8"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9"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0"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1"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4"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5"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Tree>
    <p:extLst>
      <p:ext uri="{BB962C8B-B14F-4D97-AF65-F5344CB8AC3E}">
        <p14:creationId xmlns:p14="http://schemas.microsoft.com/office/powerpoint/2010/main" val="2573506719"/>
      </p:ext>
    </p:extLst>
  </p:cSld>
  <p:clrMapOvr>
    <a:masterClrMapping/>
  </p:clrMapOvr>
  <p:transition>
    <p:wip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solidFill>
                  <a:srgbClr val="676767"/>
                </a:solidFill>
              </a:rPr>
              <a:t>Page </a:t>
            </a:r>
            <a:fld id="{87F334AE-4EAC-4C2D-A638-92A76F09FCC4}" type="slidenum">
              <a:rPr lang="en-US" smtClean="0">
                <a:solidFill>
                  <a:srgbClr val="676767"/>
                </a:solidFill>
              </a:rPr>
              <a:pPr/>
              <a:t>‹#›</a:t>
            </a:fld>
            <a:endParaRPr lang="en-US" dirty="0">
              <a:solidFill>
                <a:srgbClr val="676767"/>
              </a:solidFill>
            </a:endParaRPr>
          </a:p>
        </p:txBody>
      </p:sp>
      <p:sp>
        <p:nvSpPr>
          <p:cNvPr id="5" name="Fußzeilenplatzhalter 3"/>
          <p:cNvSpPr>
            <a:spLocks noGrp="1"/>
          </p:cNvSpPr>
          <p:nvPr>
            <p:ph type="ftr" sz="quarter" idx="3"/>
          </p:nvPr>
        </p:nvSpPr>
        <p:spPr bwMode="gray">
          <a:xfrm>
            <a:off x="1153551" y="6424613"/>
            <a:ext cx="5718983" cy="433386"/>
          </a:xfrm>
          <a:prstGeom prst="rect">
            <a:avLst/>
          </a:prstGeom>
        </p:spPr>
        <p:txBody>
          <a:bodyPr anchor="ctr"/>
          <a:lstStyle>
            <a:lvl1pPr marL="0" indent="0" algn="l">
              <a:buFont typeface="Arial" pitchFamily="34" charset="0"/>
              <a:buNone/>
              <a:defRPr sz="800"/>
            </a:lvl1pPr>
          </a:lstStyle>
          <a:p>
            <a:endParaRPr lang="en-US" dirty="0">
              <a:solidFill>
                <a:srgbClr val="676767"/>
              </a:solidFill>
            </a:endParaRPr>
          </a:p>
        </p:txBody>
      </p:sp>
      <p:grpSp>
        <p:nvGrpSpPr>
          <p:cNvPr id="6" name="Group 5"/>
          <p:cNvGrpSpPr>
            <a:grpSpLocks noChangeAspect="1"/>
          </p:cNvGrpSpPr>
          <p:nvPr userDrawn="1"/>
        </p:nvGrpSpPr>
        <p:grpSpPr bwMode="auto">
          <a:xfrm>
            <a:off x="7432675" y="6570663"/>
            <a:ext cx="1241425" cy="142875"/>
            <a:chOff x="-22" y="1823"/>
            <a:chExt cx="5804" cy="673"/>
          </a:xfrm>
        </p:grpSpPr>
        <p:sp>
          <p:nvSpPr>
            <p:cNvPr id="7"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8"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9"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0"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1"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2"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3"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4"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Tree>
    <p:extLst>
      <p:ext uri="{BB962C8B-B14F-4D97-AF65-F5344CB8AC3E}">
        <p14:creationId xmlns:p14="http://schemas.microsoft.com/office/powerpoint/2010/main" val="2619592086"/>
      </p:ext>
    </p:extLst>
  </p:cSld>
  <p:clrMapOvr>
    <a:masterClrMapping/>
  </p:clrMapOvr>
  <p:transition>
    <p:wip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Grafik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671513" y="4119563"/>
            <a:ext cx="19431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Line 19"/>
          <p:cNvSpPr>
            <a:spLocks noChangeShapeType="1"/>
          </p:cNvSpPr>
          <p:nvPr/>
        </p:nvSpPr>
        <p:spPr bwMode="gray">
          <a:xfrm>
            <a:off x="3022600" y="4122738"/>
            <a:ext cx="0" cy="118745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2400" smtClean="0">
              <a:solidFill>
                <a:srgbClr val="676767"/>
              </a:solidFill>
              <a:latin typeface="Arial" pitchFamily="34" charset="0"/>
            </a:endParaRPr>
          </a:p>
        </p:txBody>
      </p:sp>
      <p:pic>
        <p:nvPicPr>
          <p:cNvPr id="7" name="Grafik 1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3381375" y="4497388"/>
            <a:ext cx="5286375" cy="442912"/>
          </a:xfrm>
        </p:spPr>
        <p:txBody>
          <a:bodyPr/>
          <a:lstStyle>
            <a:lvl1pPr>
              <a:defRPr/>
            </a:lvl1pPr>
          </a:lstStyle>
          <a:p>
            <a:pPr lvl="0"/>
            <a:r>
              <a:rPr lang="en-US" noProof="0" smtClean="0"/>
              <a:t>Click to edit Master title style</a:t>
            </a:r>
            <a:endParaRPr lang="en-GB" noProof="0" smtClean="0"/>
          </a:p>
        </p:txBody>
      </p:sp>
      <p:sp>
        <p:nvSpPr>
          <p:cNvPr id="3075" name="Rectangle 3"/>
          <p:cNvSpPr>
            <a:spLocks noGrp="1" noChangeArrowheads="1"/>
          </p:cNvSpPr>
          <p:nvPr>
            <p:ph type="subTitle" idx="1"/>
          </p:nvPr>
        </p:nvSpPr>
        <p:spPr>
          <a:xfrm>
            <a:off x="3381375" y="4976813"/>
            <a:ext cx="5289550" cy="309562"/>
          </a:xfrm>
        </p:spPr>
        <p:txBody>
          <a:bodyPr/>
          <a:lstStyle>
            <a:lvl1pPr>
              <a:defRPr sz="2000"/>
            </a:lvl1pPr>
          </a:lstStyle>
          <a:p>
            <a:pPr lvl="0"/>
            <a:r>
              <a:rPr lang="en-US" noProof="0" smtClean="0"/>
              <a:t>Click to edit Master subtitle style</a:t>
            </a:r>
            <a:endParaRPr lang="en-GB" noProof="0" smtClean="0"/>
          </a:p>
        </p:txBody>
      </p:sp>
    </p:spTree>
    <p:extLst>
      <p:ext uri="{BB962C8B-B14F-4D97-AF65-F5344CB8AC3E}">
        <p14:creationId xmlns:p14="http://schemas.microsoft.com/office/powerpoint/2010/main" val="3055032334"/>
      </p:ext>
    </p:extLst>
  </p:cSld>
  <p:clrMapOvr>
    <a:masterClrMapping/>
  </p:clrMapOvr>
  <p:transition>
    <p:split orient="vert"/>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4" name="Picture 6" descr="CropLifeAmerica_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70713" y="5645150"/>
            <a:ext cx="202088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en-US" smtClean="0"/>
              <a:t>Click to edit Master title style</a:t>
            </a:r>
            <a:endParaRPr lang="en-US"/>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2864494"/>
      </p:ext>
    </p:extLst>
  </p:cSld>
  <p:clrMapOvr>
    <a:masterClrMapping/>
  </p:clrMapOvr>
  <p:transition>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ußzeilenplatzhalter 3"/>
          <p:cNvSpPr>
            <a:spLocks noGrp="1"/>
          </p:cNvSpPr>
          <p:nvPr>
            <p:ph type="ftr" sz="quarter" idx="10"/>
          </p:nvPr>
        </p:nvSpPr>
        <p:spPr/>
        <p:txBody>
          <a:bodyPr/>
          <a:lstStyle>
            <a:lvl1pPr>
              <a:defRPr/>
            </a:lvl1pPr>
          </a:lstStyle>
          <a:p>
            <a:pPr>
              <a:defRPr/>
            </a:pPr>
            <a:endParaRPr lang="en-US" dirty="0">
              <a:solidFill>
                <a:srgbClr val="676767"/>
              </a:solidFill>
            </a:endParaRPr>
          </a:p>
        </p:txBody>
      </p:sp>
      <p:sp>
        <p:nvSpPr>
          <p:cNvPr id="5" name="Foliennummernplatzhalter 1"/>
          <p:cNvSpPr>
            <a:spLocks noGrp="1"/>
          </p:cNvSpPr>
          <p:nvPr>
            <p:ph type="sldNum" sz="quarter" idx="11"/>
          </p:nvPr>
        </p:nvSpPr>
        <p:spPr/>
        <p:txBody>
          <a:bodyPr/>
          <a:lstStyle>
            <a:lvl1pPr>
              <a:defRPr/>
            </a:lvl1pPr>
          </a:lstStyle>
          <a:p>
            <a:pPr>
              <a:defRPr/>
            </a:pPr>
            <a:r>
              <a:rPr lang="en-US">
                <a:solidFill>
                  <a:srgbClr val="676767"/>
                </a:solidFill>
              </a:rPr>
              <a:t>Page </a:t>
            </a:r>
            <a:fld id="{C78F51A8-15E3-4397-872E-E8C341E700CE}"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23534327"/>
      </p:ext>
    </p:extLst>
  </p:cSld>
  <p:clrMapOvr>
    <a:masterClrMapping/>
  </p:clrMapOvr>
  <p:transition>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66725" y="349250"/>
            <a:ext cx="7550224" cy="949325"/>
          </a:xfrm>
        </p:spPr>
        <p:txBody>
          <a:bodyPr/>
          <a:lstStyle/>
          <a:p>
            <a:r>
              <a:rPr lang="en-US" smtClean="0"/>
              <a:t>Click to edit Master title style</a:t>
            </a:r>
            <a:endParaRPr lang="en-US"/>
          </a:p>
        </p:txBody>
      </p:sp>
      <p:sp>
        <p:nvSpPr>
          <p:cNvPr id="3" name="Inhaltsplatzhalter 2"/>
          <p:cNvSpPr>
            <a:spLocks noGrp="1"/>
          </p:cNvSpPr>
          <p:nvPr>
            <p:ph sz="half" idx="1"/>
          </p:nvPr>
        </p:nvSpPr>
        <p:spPr>
          <a:xfrm>
            <a:off x="466725" y="1628775"/>
            <a:ext cx="4027488"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Inhaltsplatzhalter 3"/>
          <p:cNvSpPr>
            <a:spLocks noGrp="1"/>
          </p:cNvSpPr>
          <p:nvPr>
            <p:ph sz="half" idx="2"/>
          </p:nvPr>
        </p:nvSpPr>
        <p:spPr>
          <a:xfrm>
            <a:off x="4646613" y="1628775"/>
            <a:ext cx="4029075"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ußzeilenplatzhalter 3"/>
          <p:cNvSpPr>
            <a:spLocks noGrp="1"/>
          </p:cNvSpPr>
          <p:nvPr>
            <p:ph type="ftr" sz="quarter" idx="10"/>
          </p:nvPr>
        </p:nvSpPr>
        <p:spPr/>
        <p:txBody>
          <a:bodyPr/>
          <a:lstStyle>
            <a:lvl1pPr>
              <a:defRPr/>
            </a:lvl1pPr>
          </a:lstStyle>
          <a:p>
            <a:pPr>
              <a:defRPr/>
            </a:pPr>
            <a:endParaRPr lang="en-US" dirty="0">
              <a:solidFill>
                <a:srgbClr val="676767"/>
              </a:solidFill>
            </a:endParaRPr>
          </a:p>
        </p:txBody>
      </p:sp>
      <p:sp>
        <p:nvSpPr>
          <p:cNvPr id="6" name="Foliennummernplatzhalter 1"/>
          <p:cNvSpPr>
            <a:spLocks noGrp="1"/>
          </p:cNvSpPr>
          <p:nvPr>
            <p:ph type="sldNum" sz="quarter" idx="11"/>
          </p:nvPr>
        </p:nvSpPr>
        <p:spPr/>
        <p:txBody>
          <a:bodyPr/>
          <a:lstStyle>
            <a:lvl1pPr>
              <a:defRPr/>
            </a:lvl1pPr>
          </a:lstStyle>
          <a:p>
            <a:pPr>
              <a:defRPr/>
            </a:pPr>
            <a:r>
              <a:rPr lang="en-US">
                <a:solidFill>
                  <a:srgbClr val="676767"/>
                </a:solidFill>
              </a:rPr>
              <a:t>Page </a:t>
            </a:r>
            <a:fld id="{6DB13CA2-A828-4954-8088-66BD01D37D56}"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716528277"/>
      </p:ext>
    </p:extLst>
  </p:cSld>
  <p:clrMapOvr>
    <a:masterClrMapping/>
  </p:clrMapOvr>
  <p:transition>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66725" y="349250"/>
            <a:ext cx="7475796" cy="949325"/>
          </a:xfrm>
        </p:spPr>
        <p:txBody>
          <a:bodyPr/>
          <a:lstStyle/>
          <a:p>
            <a:r>
              <a:rPr lang="en-US" smtClean="0"/>
              <a:t>Click to edit Master title style</a:t>
            </a:r>
            <a:endParaRPr lang="en-US"/>
          </a:p>
        </p:txBody>
      </p:sp>
      <p:sp>
        <p:nvSpPr>
          <p:cNvPr id="3" name="Fußzeilenplatzhalter 3"/>
          <p:cNvSpPr>
            <a:spLocks noGrp="1"/>
          </p:cNvSpPr>
          <p:nvPr>
            <p:ph type="ftr" sz="quarter" idx="10"/>
          </p:nvPr>
        </p:nvSpPr>
        <p:spPr/>
        <p:txBody>
          <a:bodyPr/>
          <a:lstStyle>
            <a:lvl1pPr>
              <a:defRPr/>
            </a:lvl1pPr>
          </a:lstStyle>
          <a:p>
            <a:pPr>
              <a:defRPr/>
            </a:pPr>
            <a:endParaRPr lang="en-US" dirty="0">
              <a:solidFill>
                <a:srgbClr val="676767"/>
              </a:solidFill>
            </a:endParaRPr>
          </a:p>
        </p:txBody>
      </p:sp>
      <p:sp>
        <p:nvSpPr>
          <p:cNvPr id="4" name="Foliennummernplatzhalter 1"/>
          <p:cNvSpPr>
            <a:spLocks noGrp="1"/>
          </p:cNvSpPr>
          <p:nvPr>
            <p:ph type="sldNum" sz="quarter" idx="11"/>
          </p:nvPr>
        </p:nvSpPr>
        <p:spPr/>
        <p:txBody>
          <a:bodyPr/>
          <a:lstStyle>
            <a:lvl1pPr>
              <a:defRPr/>
            </a:lvl1pPr>
          </a:lstStyle>
          <a:p>
            <a:pPr>
              <a:defRPr/>
            </a:pPr>
            <a:r>
              <a:rPr lang="en-US">
                <a:solidFill>
                  <a:srgbClr val="676767"/>
                </a:solidFill>
              </a:rPr>
              <a:t>Page </a:t>
            </a:r>
            <a:fld id="{A9C44842-4214-4632-B5E7-9AD85830738B}"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1008989506"/>
      </p:ext>
    </p:extLst>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66725" y="6423025"/>
            <a:ext cx="6391275" cy="434975"/>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577297129"/>
      </p:ext>
    </p:extLst>
  </p:cSld>
  <p:clrMapOvr>
    <a:masterClrMapping/>
  </p:clrMapOvr>
  <p:transition>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3"/>
          <p:cNvSpPr>
            <a:spLocks noGrp="1"/>
          </p:cNvSpPr>
          <p:nvPr>
            <p:ph type="ftr" sz="quarter" idx="10"/>
          </p:nvPr>
        </p:nvSpPr>
        <p:spPr/>
        <p:txBody>
          <a:bodyPr/>
          <a:lstStyle>
            <a:lvl1pPr>
              <a:defRPr/>
            </a:lvl1pPr>
          </a:lstStyle>
          <a:p>
            <a:pPr>
              <a:defRPr/>
            </a:pPr>
            <a:endParaRPr lang="en-US" dirty="0">
              <a:solidFill>
                <a:srgbClr val="676767"/>
              </a:solidFill>
            </a:endParaRPr>
          </a:p>
        </p:txBody>
      </p:sp>
      <p:sp>
        <p:nvSpPr>
          <p:cNvPr id="3" name="Foliennummernplatzhalter 1"/>
          <p:cNvSpPr>
            <a:spLocks noGrp="1"/>
          </p:cNvSpPr>
          <p:nvPr>
            <p:ph type="sldNum" sz="quarter" idx="11"/>
          </p:nvPr>
        </p:nvSpPr>
        <p:spPr/>
        <p:txBody>
          <a:bodyPr/>
          <a:lstStyle>
            <a:lvl1pPr>
              <a:defRPr/>
            </a:lvl1pPr>
          </a:lstStyle>
          <a:p>
            <a:pPr>
              <a:defRPr/>
            </a:pPr>
            <a:r>
              <a:rPr lang="en-US">
                <a:solidFill>
                  <a:srgbClr val="676767"/>
                </a:solidFill>
              </a:rPr>
              <a:t>Page </a:t>
            </a:r>
            <a:fld id="{C18DEB4A-1001-4B43-ACA4-FB4E3B8A018E}"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855738359"/>
      </p:ext>
    </p:extLst>
  </p:cSld>
  <p:clrMapOvr>
    <a:masterClrMapping/>
  </p:clrMapOvr>
  <p:transition>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Grafik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671513" y="4119563"/>
            <a:ext cx="19431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Line 19"/>
          <p:cNvSpPr>
            <a:spLocks noChangeShapeType="1"/>
          </p:cNvSpPr>
          <p:nvPr/>
        </p:nvSpPr>
        <p:spPr bwMode="gray">
          <a:xfrm>
            <a:off x="3022600" y="4122738"/>
            <a:ext cx="0" cy="118745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2400" smtClean="0">
              <a:solidFill>
                <a:srgbClr val="676767"/>
              </a:solidFill>
              <a:latin typeface="Arial" pitchFamily="34" charset="0"/>
            </a:endParaRPr>
          </a:p>
        </p:txBody>
      </p:sp>
      <p:pic>
        <p:nvPicPr>
          <p:cNvPr id="7" name="Grafik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3381375" y="4497388"/>
            <a:ext cx="5286375" cy="442912"/>
          </a:xfrm>
        </p:spPr>
        <p:txBody>
          <a:bodyPr/>
          <a:lstStyle>
            <a:lvl1pPr>
              <a:defRPr/>
            </a:lvl1pPr>
          </a:lstStyle>
          <a:p>
            <a:pPr lvl="0"/>
            <a:r>
              <a:rPr lang="en-US" noProof="0" smtClean="0"/>
              <a:t>Click to edit Master title style</a:t>
            </a:r>
            <a:endParaRPr lang="en-GB" noProof="0" smtClean="0"/>
          </a:p>
        </p:txBody>
      </p:sp>
      <p:sp>
        <p:nvSpPr>
          <p:cNvPr id="3075" name="Rectangle 3"/>
          <p:cNvSpPr>
            <a:spLocks noGrp="1" noChangeArrowheads="1"/>
          </p:cNvSpPr>
          <p:nvPr>
            <p:ph type="subTitle" idx="1"/>
          </p:nvPr>
        </p:nvSpPr>
        <p:spPr>
          <a:xfrm>
            <a:off x="3381375" y="4976813"/>
            <a:ext cx="5289550" cy="309562"/>
          </a:xfrm>
        </p:spPr>
        <p:txBody>
          <a:bodyPr/>
          <a:lstStyle>
            <a:lvl1pPr>
              <a:defRPr sz="2000"/>
            </a:lvl1pPr>
          </a:lstStyle>
          <a:p>
            <a:pPr lvl="0"/>
            <a:r>
              <a:rPr lang="en-US" noProof="0" smtClean="0"/>
              <a:t>Click to edit Master subtitle style</a:t>
            </a:r>
            <a:endParaRPr lang="en-GB" noProof="0" smtClean="0"/>
          </a:p>
        </p:txBody>
      </p:sp>
    </p:spTree>
    <p:extLst>
      <p:ext uri="{BB962C8B-B14F-4D97-AF65-F5344CB8AC3E}">
        <p14:creationId xmlns:p14="http://schemas.microsoft.com/office/powerpoint/2010/main" val="2433068837"/>
      </p:ext>
    </p:extLst>
  </p:cSld>
  <p:clrMapOvr>
    <a:masterClrMapping/>
  </p:clrMapOvr>
  <p:transition>
    <p:split orient="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4" name="Picture 6" descr="CropLifeAmerica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0713" y="5645150"/>
            <a:ext cx="202088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en-US" smtClean="0"/>
              <a:t>Click to edit Master title style</a:t>
            </a:r>
            <a:endParaRPr lang="en-US"/>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8225136"/>
      </p:ext>
    </p:extLst>
  </p:cSld>
  <p:clrMapOvr>
    <a:masterClrMapping/>
  </p:clrMapOvr>
  <p:transition>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ußzeilenplatzhalter 3"/>
          <p:cNvSpPr>
            <a:spLocks noGrp="1"/>
          </p:cNvSpPr>
          <p:nvPr>
            <p:ph type="ftr" sz="quarter" idx="10"/>
          </p:nvPr>
        </p:nvSpPr>
        <p:spPr/>
        <p:txBody>
          <a:bodyPr/>
          <a:lstStyle>
            <a:lvl1pPr>
              <a:defRPr/>
            </a:lvl1pPr>
          </a:lstStyle>
          <a:p>
            <a:pPr>
              <a:defRPr/>
            </a:pPr>
            <a:r>
              <a:rPr lang="en-US">
                <a:solidFill>
                  <a:srgbClr val="676767"/>
                </a:solidFill>
              </a:rPr>
              <a:t>Bee Care Tempalte 2012 </a:t>
            </a:r>
            <a:r>
              <a:rPr lang="en-US">
                <a:solidFill>
                  <a:srgbClr val="676767"/>
                </a:solidFill>
                <a:sym typeface="Wingdings"/>
              </a:rPr>
              <a:t> March 2012</a:t>
            </a:r>
            <a:endParaRPr lang="en-US" dirty="0">
              <a:solidFill>
                <a:srgbClr val="676767"/>
              </a:solidFill>
            </a:endParaRPr>
          </a:p>
        </p:txBody>
      </p:sp>
      <p:sp>
        <p:nvSpPr>
          <p:cNvPr id="5" name="Foliennummernplatzhalter 1"/>
          <p:cNvSpPr>
            <a:spLocks noGrp="1"/>
          </p:cNvSpPr>
          <p:nvPr>
            <p:ph type="sldNum" sz="quarter" idx="11"/>
          </p:nvPr>
        </p:nvSpPr>
        <p:spPr/>
        <p:txBody>
          <a:bodyPr/>
          <a:lstStyle>
            <a:lvl1pPr>
              <a:defRPr/>
            </a:lvl1pPr>
          </a:lstStyle>
          <a:p>
            <a:pPr>
              <a:defRPr/>
            </a:pPr>
            <a:r>
              <a:rPr lang="en-US">
                <a:solidFill>
                  <a:srgbClr val="676767"/>
                </a:solidFill>
              </a:rPr>
              <a:t>Page </a:t>
            </a:r>
            <a:fld id="{FABA2193-6738-42F9-B88E-976C67B052EA}"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3620173791"/>
      </p:ext>
    </p:extLst>
  </p:cSld>
  <p:clrMapOvr>
    <a:masterClrMapping/>
  </p:clrMapOvr>
  <p:transition>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66725" y="349250"/>
            <a:ext cx="7550224" cy="949325"/>
          </a:xfrm>
        </p:spPr>
        <p:txBody>
          <a:bodyPr/>
          <a:lstStyle/>
          <a:p>
            <a:r>
              <a:rPr lang="en-US" smtClean="0"/>
              <a:t>Click to edit Master title style</a:t>
            </a:r>
            <a:endParaRPr lang="en-US"/>
          </a:p>
        </p:txBody>
      </p:sp>
      <p:sp>
        <p:nvSpPr>
          <p:cNvPr id="3" name="Inhaltsplatzhalter 2"/>
          <p:cNvSpPr>
            <a:spLocks noGrp="1"/>
          </p:cNvSpPr>
          <p:nvPr>
            <p:ph sz="half" idx="1"/>
          </p:nvPr>
        </p:nvSpPr>
        <p:spPr>
          <a:xfrm>
            <a:off x="466725" y="1628775"/>
            <a:ext cx="4027488"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Inhaltsplatzhalter 3"/>
          <p:cNvSpPr>
            <a:spLocks noGrp="1"/>
          </p:cNvSpPr>
          <p:nvPr>
            <p:ph sz="half" idx="2"/>
          </p:nvPr>
        </p:nvSpPr>
        <p:spPr>
          <a:xfrm>
            <a:off x="4646613" y="1628775"/>
            <a:ext cx="4029075"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ußzeilenplatzhalter 3"/>
          <p:cNvSpPr>
            <a:spLocks noGrp="1"/>
          </p:cNvSpPr>
          <p:nvPr>
            <p:ph type="ftr" sz="quarter" idx="10"/>
          </p:nvPr>
        </p:nvSpPr>
        <p:spPr/>
        <p:txBody>
          <a:bodyPr/>
          <a:lstStyle>
            <a:lvl1pPr>
              <a:defRPr/>
            </a:lvl1pPr>
          </a:lstStyle>
          <a:p>
            <a:pPr>
              <a:defRPr/>
            </a:pPr>
            <a:r>
              <a:rPr lang="en-US">
                <a:solidFill>
                  <a:srgbClr val="676767"/>
                </a:solidFill>
              </a:rPr>
              <a:t>Bee Care Tempalte 2012 </a:t>
            </a:r>
            <a:r>
              <a:rPr lang="en-US">
                <a:solidFill>
                  <a:srgbClr val="676767"/>
                </a:solidFill>
                <a:sym typeface="Wingdings"/>
              </a:rPr>
              <a:t> March 2012</a:t>
            </a:r>
            <a:endParaRPr lang="en-US" dirty="0">
              <a:solidFill>
                <a:srgbClr val="676767"/>
              </a:solidFill>
            </a:endParaRPr>
          </a:p>
        </p:txBody>
      </p:sp>
      <p:sp>
        <p:nvSpPr>
          <p:cNvPr id="6" name="Foliennummernplatzhalter 1"/>
          <p:cNvSpPr>
            <a:spLocks noGrp="1"/>
          </p:cNvSpPr>
          <p:nvPr>
            <p:ph type="sldNum" sz="quarter" idx="11"/>
          </p:nvPr>
        </p:nvSpPr>
        <p:spPr/>
        <p:txBody>
          <a:bodyPr/>
          <a:lstStyle>
            <a:lvl1pPr>
              <a:defRPr/>
            </a:lvl1pPr>
          </a:lstStyle>
          <a:p>
            <a:pPr>
              <a:defRPr/>
            </a:pPr>
            <a:r>
              <a:rPr lang="en-US">
                <a:solidFill>
                  <a:srgbClr val="676767"/>
                </a:solidFill>
              </a:rPr>
              <a:t>Page </a:t>
            </a:r>
            <a:fld id="{1466A55F-3097-4991-9FF5-4B41247F110D}"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3808153895"/>
      </p:ext>
    </p:extLst>
  </p:cSld>
  <p:clrMapOvr>
    <a:masterClrMapping/>
  </p:clrMapOvr>
  <p:transition>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66725" y="349250"/>
            <a:ext cx="7475796" cy="949325"/>
          </a:xfrm>
        </p:spPr>
        <p:txBody>
          <a:bodyPr/>
          <a:lstStyle/>
          <a:p>
            <a:r>
              <a:rPr lang="en-US" smtClean="0"/>
              <a:t>Click to edit Master title style</a:t>
            </a:r>
            <a:endParaRPr lang="en-US"/>
          </a:p>
        </p:txBody>
      </p:sp>
      <p:sp>
        <p:nvSpPr>
          <p:cNvPr id="3" name="Fußzeilenplatzhalter 3"/>
          <p:cNvSpPr>
            <a:spLocks noGrp="1"/>
          </p:cNvSpPr>
          <p:nvPr>
            <p:ph type="ftr" sz="quarter" idx="10"/>
          </p:nvPr>
        </p:nvSpPr>
        <p:spPr/>
        <p:txBody>
          <a:bodyPr/>
          <a:lstStyle>
            <a:lvl1pPr>
              <a:defRPr/>
            </a:lvl1pPr>
          </a:lstStyle>
          <a:p>
            <a:pPr>
              <a:defRPr/>
            </a:pPr>
            <a:r>
              <a:rPr lang="en-US">
                <a:solidFill>
                  <a:srgbClr val="676767"/>
                </a:solidFill>
              </a:rPr>
              <a:t>Bee Care Tempalte 2012 </a:t>
            </a:r>
            <a:r>
              <a:rPr lang="en-US">
                <a:solidFill>
                  <a:srgbClr val="676767"/>
                </a:solidFill>
                <a:sym typeface="Wingdings"/>
              </a:rPr>
              <a:t> March 2012</a:t>
            </a:r>
            <a:endParaRPr lang="en-US" dirty="0">
              <a:solidFill>
                <a:srgbClr val="676767"/>
              </a:solidFill>
            </a:endParaRPr>
          </a:p>
        </p:txBody>
      </p:sp>
      <p:sp>
        <p:nvSpPr>
          <p:cNvPr id="4" name="Foliennummernplatzhalter 1"/>
          <p:cNvSpPr>
            <a:spLocks noGrp="1"/>
          </p:cNvSpPr>
          <p:nvPr>
            <p:ph type="sldNum" sz="quarter" idx="11"/>
          </p:nvPr>
        </p:nvSpPr>
        <p:spPr/>
        <p:txBody>
          <a:bodyPr/>
          <a:lstStyle>
            <a:lvl1pPr>
              <a:defRPr/>
            </a:lvl1pPr>
          </a:lstStyle>
          <a:p>
            <a:pPr>
              <a:defRPr/>
            </a:pPr>
            <a:r>
              <a:rPr lang="en-US">
                <a:solidFill>
                  <a:srgbClr val="676767"/>
                </a:solidFill>
              </a:rPr>
              <a:t>Page </a:t>
            </a:r>
            <a:fld id="{EA4FE03B-7536-4684-8F90-AB482287BEF9}"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2167318247"/>
      </p:ext>
    </p:extLst>
  </p:cSld>
  <p:clrMapOvr>
    <a:masterClrMapping/>
  </p:clrMapOvr>
  <p:transition>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3"/>
          <p:cNvSpPr>
            <a:spLocks noGrp="1"/>
          </p:cNvSpPr>
          <p:nvPr>
            <p:ph type="ftr" sz="quarter" idx="10"/>
          </p:nvPr>
        </p:nvSpPr>
        <p:spPr/>
        <p:txBody>
          <a:bodyPr/>
          <a:lstStyle>
            <a:lvl1pPr>
              <a:defRPr/>
            </a:lvl1pPr>
          </a:lstStyle>
          <a:p>
            <a:pPr>
              <a:defRPr/>
            </a:pPr>
            <a:r>
              <a:rPr lang="en-US">
                <a:solidFill>
                  <a:srgbClr val="676767"/>
                </a:solidFill>
              </a:rPr>
              <a:t>Bee Care Tempalte 2012 </a:t>
            </a:r>
            <a:r>
              <a:rPr lang="en-US">
                <a:solidFill>
                  <a:srgbClr val="676767"/>
                </a:solidFill>
                <a:sym typeface="Wingdings"/>
              </a:rPr>
              <a:t> March 2012</a:t>
            </a:r>
            <a:endParaRPr lang="en-US" dirty="0">
              <a:solidFill>
                <a:srgbClr val="676767"/>
              </a:solidFill>
            </a:endParaRPr>
          </a:p>
        </p:txBody>
      </p:sp>
      <p:sp>
        <p:nvSpPr>
          <p:cNvPr id="3" name="Foliennummernplatzhalter 1"/>
          <p:cNvSpPr>
            <a:spLocks noGrp="1"/>
          </p:cNvSpPr>
          <p:nvPr>
            <p:ph type="sldNum" sz="quarter" idx="11"/>
          </p:nvPr>
        </p:nvSpPr>
        <p:spPr/>
        <p:txBody>
          <a:bodyPr/>
          <a:lstStyle>
            <a:lvl1pPr>
              <a:defRPr/>
            </a:lvl1pPr>
          </a:lstStyle>
          <a:p>
            <a:pPr>
              <a:defRPr/>
            </a:pPr>
            <a:r>
              <a:rPr lang="en-US">
                <a:solidFill>
                  <a:srgbClr val="676767"/>
                </a:solidFill>
              </a:rPr>
              <a:t>Page </a:t>
            </a:r>
            <a:fld id="{6A422CBF-1E9F-4D04-9B87-63D852328383}"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1358722980"/>
      </p:ext>
    </p:extLst>
  </p:cSld>
  <p:clrMapOvr>
    <a:masterClrMapping/>
  </p:clrMapOvr>
  <p:transition>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68313" y="346075"/>
            <a:ext cx="7058024" cy="949325"/>
          </a:xfrm>
        </p:spPr>
        <p:txBody>
          <a:bodyPr/>
          <a:lstStyle>
            <a:lvl1pPr>
              <a:defRPr sz="2400">
                <a:solidFill>
                  <a:schemeClr val="tx1"/>
                </a:solidFill>
              </a:defRPr>
            </a:lvl1pPr>
          </a:lstStyle>
          <a:p>
            <a:r>
              <a:rPr lang="en-US" noProof="0" smtClean="0"/>
              <a:t>Click to edit Master title style</a:t>
            </a:r>
            <a:endParaRPr lang="en-US" noProof="0" dirty="0"/>
          </a:p>
        </p:txBody>
      </p:sp>
      <p:sp>
        <p:nvSpPr>
          <p:cNvPr id="3" name="Foliennummernplatzhalter 3"/>
          <p:cNvSpPr>
            <a:spLocks noGrp="1"/>
          </p:cNvSpPr>
          <p:nvPr>
            <p:ph type="sldNum" sz="quarter" idx="10"/>
          </p:nvPr>
        </p:nvSpPr>
        <p:spPr>
          <a:xfrm>
            <a:off x="360363" y="6424613"/>
            <a:ext cx="482600" cy="433387"/>
          </a:xfrm>
        </p:spPr>
        <p:txBody>
          <a:bodyPr vert="horz" lIns="0" tIns="0" rIns="0" bIns="0" rtlCol="0"/>
          <a:lstStyle>
            <a:lvl1pPr algn="r">
              <a:defRPr sz="800">
                <a:solidFill>
                  <a:schemeClr val="tx1"/>
                </a:solidFill>
              </a:defRPr>
            </a:lvl1pPr>
          </a:lstStyle>
          <a:p>
            <a:pPr>
              <a:defRPr/>
            </a:pPr>
            <a:r>
              <a:rPr lang="en-US">
                <a:solidFill>
                  <a:srgbClr val="676767"/>
                </a:solidFill>
              </a:rPr>
              <a:t>Page </a:t>
            </a:r>
            <a:fld id="{8CF056DF-0EB9-43F8-BC40-B474D3DF0111}"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158990169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Grafik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671513" y="4119563"/>
            <a:ext cx="19431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Line 19"/>
          <p:cNvSpPr>
            <a:spLocks noChangeShapeType="1"/>
          </p:cNvSpPr>
          <p:nvPr/>
        </p:nvSpPr>
        <p:spPr bwMode="gray">
          <a:xfrm>
            <a:off x="3022600" y="4122738"/>
            <a:ext cx="0" cy="118745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2400" smtClean="0">
              <a:solidFill>
                <a:srgbClr val="676767"/>
              </a:solidFill>
              <a:latin typeface="Arial" pitchFamily="34" charset="0"/>
            </a:endParaRPr>
          </a:p>
        </p:txBody>
      </p:sp>
      <p:pic>
        <p:nvPicPr>
          <p:cNvPr id="7" name="Grafik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3381375" y="4497388"/>
            <a:ext cx="5286375" cy="442912"/>
          </a:xfrm>
        </p:spPr>
        <p:txBody>
          <a:bodyPr/>
          <a:lstStyle>
            <a:lvl1pPr>
              <a:defRPr/>
            </a:lvl1pPr>
          </a:lstStyle>
          <a:p>
            <a:pPr lvl="0"/>
            <a:r>
              <a:rPr lang="en-US" noProof="0" smtClean="0"/>
              <a:t>Click to edit Master title style</a:t>
            </a:r>
            <a:endParaRPr lang="en-GB" noProof="0" smtClean="0"/>
          </a:p>
        </p:txBody>
      </p:sp>
      <p:sp>
        <p:nvSpPr>
          <p:cNvPr id="3075" name="Rectangle 3"/>
          <p:cNvSpPr>
            <a:spLocks noGrp="1" noChangeArrowheads="1"/>
          </p:cNvSpPr>
          <p:nvPr>
            <p:ph type="subTitle" idx="1"/>
          </p:nvPr>
        </p:nvSpPr>
        <p:spPr>
          <a:xfrm>
            <a:off x="3381375" y="4976813"/>
            <a:ext cx="5289550" cy="309562"/>
          </a:xfrm>
        </p:spPr>
        <p:txBody>
          <a:bodyPr/>
          <a:lstStyle>
            <a:lvl1pPr>
              <a:defRPr sz="2000"/>
            </a:lvl1pPr>
          </a:lstStyle>
          <a:p>
            <a:pPr lvl="0"/>
            <a:r>
              <a:rPr lang="en-US" noProof="0" smtClean="0"/>
              <a:t>Click to edit Master subtitle style</a:t>
            </a:r>
            <a:endParaRPr lang="en-GB" noProof="0" smtClean="0"/>
          </a:p>
        </p:txBody>
      </p:sp>
    </p:spTree>
    <p:extLst>
      <p:ext uri="{BB962C8B-B14F-4D97-AF65-F5344CB8AC3E}">
        <p14:creationId xmlns:p14="http://schemas.microsoft.com/office/powerpoint/2010/main" val="3787905050"/>
      </p:ext>
    </p:extLst>
  </p:cSld>
  <p:clrMapOvr>
    <a:masterClrMapping/>
  </p:clrMapOvr>
  <p:transition>
    <p:split orient="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4" name="Picture 6" descr="CropLifeAmerica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0713" y="5645150"/>
            <a:ext cx="202088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en-US" smtClean="0"/>
              <a:t>Click to edit Master title style</a:t>
            </a:r>
            <a:endParaRPr lang="en-US"/>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2919592"/>
      </p:ext>
    </p:extLst>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468313" y="346075"/>
            <a:ext cx="7058024" cy="949325"/>
          </a:xfrm>
        </p:spPr>
        <p:txBody>
          <a:bodyPr/>
          <a:lstStyle>
            <a:lvl1pPr>
              <a:defRPr sz="2400">
                <a:solidFill>
                  <a:schemeClr val="tx1"/>
                </a:solidFill>
              </a:defRPr>
            </a:lvl1pPr>
          </a:lstStyle>
          <a:p>
            <a:r>
              <a:rPr lang="en-US" noProof="0" dirty="0" smtClean="0"/>
              <a:t>Headline</a:t>
            </a:r>
            <a:endParaRPr lang="en-US" noProof="0" dirty="0"/>
          </a:p>
        </p:txBody>
      </p:sp>
      <p:sp>
        <p:nvSpPr>
          <p:cNvPr id="4"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t>Page </a:t>
            </a:r>
            <a:fld id="{87F334AE-4EAC-4C2D-A638-92A76F09FCC4}" type="slidenum">
              <a:rPr lang="en-US" smtClean="0"/>
              <a:pPr/>
              <a:t>‹#›</a:t>
            </a:fld>
            <a:endParaRPr lang="en-US" dirty="0"/>
          </a:p>
        </p:txBody>
      </p:sp>
    </p:spTree>
    <p:extLst>
      <p:ext uri="{BB962C8B-B14F-4D97-AF65-F5344CB8AC3E}">
        <p14:creationId xmlns:p14="http://schemas.microsoft.com/office/powerpoint/2010/main" val="192073651"/>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ußzeilenplatzhalter 3"/>
          <p:cNvSpPr>
            <a:spLocks noGrp="1"/>
          </p:cNvSpPr>
          <p:nvPr>
            <p:ph type="ftr" sz="quarter" idx="10"/>
          </p:nvPr>
        </p:nvSpPr>
        <p:spPr/>
        <p:txBody>
          <a:bodyPr/>
          <a:lstStyle>
            <a:lvl1pPr>
              <a:defRPr/>
            </a:lvl1pPr>
          </a:lstStyle>
          <a:p>
            <a:pPr>
              <a:defRPr/>
            </a:pPr>
            <a:r>
              <a:rPr lang="en-US">
                <a:solidFill>
                  <a:srgbClr val="676767"/>
                </a:solidFill>
              </a:rPr>
              <a:t>Bee Care Tempalte 2012 </a:t>
            </a:r>
            <a:r>
              <a:rPr lang="en-US">
                <a:solidFill>
                  <a:srgbClr val="676767"/>
                </a:solidFill>
                <a:sym typeface="Wingdings"/>
              </a:rPr>
              <a:t> March 2012</a:t>
            </a:r>
            <a:endParaRPr lang="en-US" dirty="0">
              <a:solidFill>
                <a:srgbClr val="676767"/>
              </a:solidFill>
            </a:endParaRPr>
          </a:p>
        </p:txBody>
      </p:sp>
      <p:sp>
        <p:nvSpPr>
          <p:cNvPr id="5" name="Foliennummernplatzhalter 1"/>
          <p:cNvSpPr>
            <a:spLocks noGrp="1"/>
          </p:cNvSpPr>
          <p:nvPr>
            <p:ph type="sldNum" sz="quarter" idx="11"/>
          </p:nvPr>
        </p:nvSpPr>
        <p:spPr/>
        <p:txBody>
          <a:bodyPr/>
          <a:lstStyle>
            <a:lvl1pPr>
              <a:defRPr/>
            </a:lvl1pPr>
          </a:lstStyle>
          <a:p>
            <a:pPr>
              <a:defRPr/>
            </a:pPr>
            <a:r>
              <a:rPr lang="en-US">
                <a:solidFill>
                  <a:srgbClr val="676767"/>
                </a:solidFill>
              </a:rPr>
              <a:t>Page </a:t>
            </a:r>
            <a:fld id="{FABA2193-6738-42F9-B88E-976C67B052EA}"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1767885540"/>
      </p:ext>
    </p:extLst>
  </p:cSld>
  <p:clrMapOvr>
    <a:masterClrMapping/>
  </p:clrMapOvr>
  <p:transition>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66725" y="349250"/>
            <a:ext cx="7550224" cy="949325"/>
          </a:xfrm>
        </p:spPr>
        <p:txBody>
          <a:bodyPr/>
          <a:lstStyle/>
          <a:p>
            <a:r>
              <a:rPr lang="en-US" smtClean="0"/>
              <a:t>Click to edit Master title style</a:t>
            </a:r>
            <a:endParaRPr lang="en-US"/>
          </a:p>
        </p:txBody>
      </p:sp>
      <p:sp>
        <p:nvSpPr>
          <p:cNvPr id="3" name="Inhaltsplatzhalter 2"/>
          <p:cNvSpPr>
            <a:spLocks noGrp="1"/>
          </p:cNvSpPr>
          <p:nvPr>
            <p:ph sz="half" idx="1"/>
          </p:nvPr>
        </p:nvSpPr>
        <p:spPr>
          <a:xfrm>
            <a:off x="466725" y="1628775"/>
            <a:ext cx="4027488"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Inhaltsplatzhalter 3"/>
          <p:cNvSpPr>
            <a:spLocks noGrp="1"/>
          </p:cNvSpPr>
          <p:nvPr>
            <p:ph sz="half" idx="2"/>
          </p:nvPr>
        </p:nvSpPr>
        <p:spPr>
          <a:xfrm>
            <a:off x="4646613" y="1628775"/>
            <a:ext cx="4029075"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ußzeilenplatzhalter 3"/>
          <p:cNvSpPr>
            <a:spLocks noGrp="1"/>
          </p:cNvSpPr>
          <p:nvPr>
            <p:ph type="ftr" sz="quarter" idx="10"/>
          </p:nvPr>
        </p:nvSpPr>
        <p:spPr/>
        <p:txBody>
          <a:bodyPr/>
          <a:lstStyle>
            <a:lvl1pPr>
              <a:defRPr/>
            </a:lvl1pPr>
          </a:lstStyle>
          <a:p>
            <a:pPr>
              <a:defRPr/>
            </a:pPr>
            <a:r>
              <a:rPr lang="en-US">
                <a:solidFill>
                  <a:srgbClr val="676767"/>
                </a:solidFill>
              </a:rPr>
              <a:t>Bee Care Tempalte 2012 </a:t>
            </a:r>
            <a:r>
              <a:rPr lang="en-US">
                <a:solidFill>
                  <a:srgbClr val="676767"/>
                </a:solidFill>
                <a:sym typeface="Wingdings"/>
              </a:rPr>
              <a:t> March 2012</a:t>
            </a:r>
            <a:endParaRPr lang="en-US" dirty="0">
              <a:solidFill>
                <a:srgbClr val="676767"/>
              </a:solidFill>
            </a:endParaRPr>
          </a:p>
        </p:txBody>
      </p:sp>
      <p:sp>
        <p:nvSpPr>
          <p:cNvPr id="6" name="Foliennummernplatzhalter 1"/>
          <p:cNvSpPr>
            <a:spLocks noGrp="1"/>
          </p:cNvSpPr>
          <p:nvPr>
            <p:ph type="sldNum" sz="quarter" idx="11"/>
          </p:nvPr>
        </p:nvSpPr>
        <p:spPr/>
        <p:txBody>
          <a:bodyPr/>
          <a:lstStyle>
            <a:lvl1pPr>
              <a:defRPr/>
            </a:lvl1pPr>
          </a:lstStyle>
          <a:p>
            <a:pPr>
              <a:defRPr/>
            </a:pPr>
            <a:r>
              <a:rPr lang="en-US">
                <a:solidFill>
                  <a:srgbClr val="676767"/>
                </a:solidFill>
              </a:rPr>
              <a:t>Page </a:t>
            </a:r>
            <a:fld id="{1466A55F-3097-4991-9FF5-4B41247F110D}"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2028289759"/>
      </p:ext>
    </p:extLst>
  </p:cSld>
  <p:clrMapOvr>
    <a:masterClrMapping/>
  </p:clrMapOvr>
  <p:transition>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66725" y="349250"/>
            <a:ext cx="7475796" cy="949325"/>
          </a:xfrm>
        </p:spPr>
        <p:txBody>
          <a:bodyPr/>
          <a:lstStyle/>
          <a:p>
            <a:r>
              <a:rPr lang="en-US" smtClean="0"/>
              <a:t>Click to edit Master title style</a:t>
            </a:r>
            <a:endParaRPr lang="en-US"/>
          </a:p>
        </p:txBody>
      </p:sp>
      <p:sp>
        <p:nvSpPr>
          <p:cNvPr id="3" name="Fußzeilenplatzhalter 3"/>
          <p:cNvSpPr>
            <a:spLocks noGrp="1"/>
          </p:cNvSpPr>
          <p:nvPr>
            <p:ph type="ftr" sz="quarter" idx="10"/>
          </p:nvPr>
        </p:nvSpPr>
        <p:spPr/>
        <p:txBody>
          <a:bodyPr/>
          <a:lstStyle>
            <a:lvl1pPr>
              <a:defRPr/>
            </a:lvl1pPr>
          </a:lstStyle>
          <a:p>
            <a:pPr>
              <a:defRPr/>
            </a:pPr>
            <a:r>
              <a:rPr lang="en-US">
                <a:solidFill>
                  <a:srgbClr val="676767"/>
                </a:solidFill>
              </a:rPr>
              <a:t>Bee Care Tempalte 2012 </a:t>
            </a:r>
            <a:r>
              <a:rPr lang="en-US">
                <a:solidFill>
                  <a:srgbClr val="676767"/>
                </a:solidFill>
                <a:sym typeface="Wingdings"/>
              </a:rPr>
              <a:t> March 2012</a:t>
            </a:r>
            <a:endParaRPr lang="en-US" dirty="0">
              <a:solidFill>
                <a:srgbClr val="676767"/>
              </a:solidFill>
            </a:endParaRPr>
          </a:p>
        </p:txBody>
      </p:sp>
      <p:sp>
        <p:nvSpPr>
          <p:cNvPr id="4" name="Foliennummernplatzhalter 1"/>
          <p:cNvSpPr>
            <a:spLocks noGrp="1"/>
          </p:cNvSpPr>
          <p:nvPr>
            <p:ph type="sldNum" sz="quarter" idx="11"/>
          </p:nvPr>
        </p:nvSpPr>
        <p:spPr/>
        <p:txBody>
          <a:bodyPr/>
          <a:lstStyle>
            <a:lvl1pPr>
              <a:defRPr/>
            </a:lvl1pPr>
          </a:lstStyle>
          <a:p>
            <a:pPr>
              <a:defRPr/>
            </a:pPr>
            <a:r>
              <a:rPr lang="en-US">
                <a:solidFill>
                  <a:srgbClr val="676767"/>
                </a:solidFill>
              </a:rPr>
              <a:t>Page </a:t>
            </a:r>
            <a:fld id="{EA4FE03B-7536-4684-8F90-AB482287BEF9}"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3672864271"/>
      </p:ext>
    </p:extLst>
  </p:cSld>
  <p:clrMapOvr>
    <a:masterClrMapping/>
  </p:clrMapOvr>
  <p:transition>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3"/>
          <p:cNvSpPr>
            <a:spLocks noGrp="1"/>
          </p:cNvSpPr>
          <p:nvPr>
            <p:ph type="ftr" sz="quarter" idx="10"/>
          </p:nvPr>
        </p:nvSpPr>
        <p:spPr/>
        <p:txBody>
          <a:bodyPr/>
          <a:lstStyle>
            <a:lvl1pPr>
              <a:defRPr/>
            </a:lvl1pPr>
          </a:lstStyle>
          <a:p>
            <a:pPr>
              <a:defRPr/>
            </a:pPr>
            <a:r>
              <a:rPr lang="en-US">
                <a:solidFill>
                  <a:srgbClr val="676767"/>
                </a:solidFill>
              </a:rPr>
              <a:t>Bee Care Tempalte 2012 </a:t>
            </a:r>
            <a:r>
              <a:rPr lang="en-US">
                <a:solidFill>
                  <a:srgbClr val="676767"/>
                </a:solidFill>
                <a:sym typeface="Wingdings"/>
              </a:rPr>
              <a:t> March 2012</a:t>
            </a:r>
            <a:endParaRPr lang="en-US" dirty="0">
              <a:solidFill>
                <a:srgbClr val="676767"/>
              </a:solidFill>
            </a:endParaRPr>
          </a:p>
        </p:txBody>
      </p:sp>
      <p:sp>
        <p:nvSpPr>
          <p:cNvPr id="3" name="Foliennummernplatzhalter 1"/>
          <p:cNvSpPr>
            <a:spLocks noGrp="1"/>
          </p:cNvSpPr>
          <p:nvPr>
            <p:ph type="sldNum" sz="quarter" idx="11"/>
          </p:nvPr>
        </p:nvSpPr>
        <p:spPr/>
        <p:txBody>
          <a:bodyPr/>
          <a:lstStyle>
            <a:lvl1pPr>
              <a:defRPr/>
            </a:lvl1pPr>
          </a:lstStyle>
          <a:p>
            <a:pPr>
              <a:defRPr/>
            </a:pPr>
            <a:r>
              <a:rPr lang="en-US">
                <a:solidFill>
                  <a:srgbClr val="676767"/>
                </a:solidFill>
              </a:rPr>
              <a:t>Page </a:t>
            </a:r>
            <a:fld id="{6A422CBF-1E9F-4D04-9B87-63D852328383}"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3705842175"/>
      </p:ext>
    </p:extLst>
  </p:cSld>
  <p:clrMapOvr>
    <a:masterClrMapping/>
  </p:clrMapOvr>
  <p:transition>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68313" y="346075"/>
            <a:ext cx="7058024" cy="949325"/>
          </a:xfrm>
        </p:spPr>
        <p:txBody>
          <a:bodyPr/>
          <a:lstStyle>
            <a:lvl1pPr>
              <a:defRPr sz="2400">
                <a:solidFill>
                  <a:schemeClr val="tx1"/>
                </a:solidFill>
              </a:defRPr>
            </a:lvl1pPr>
          </a:lstStyle>
          <a:p>
            <a:r>
              <a:rPr lang="en-US" noProof="0" smtClean="0"/>
              <a:t>Click to edit Master title style</a:t>
            </a:r>
            <a:endParaRPr lang="en-US" noProof="0" dirty="0"/>
          </a:p>
        </p:txBody>
      </p:sp>
      <p:sp>
        <p:nvSpPr>
          <p:cNvPr id="3" name="Foliennummernplatzhalter 3"/>
          <p:cNvSpPr>
            <a:spLocks noGrp="1"/>
          </p:cNvSpPr>
          <p:nvPr>
            <p:ph type="sldNum" sz="quarter" idx="10"/>
          </p:nvPr>
        </p:nvSpPr>
        <p:spPr>
          <a:xfrm>
            <a:off x="360363" y="6424613"/>
            <a:ext cx="482600" cy="433387"/>
          </a:xfrm>
        </p:spPr>
        <p:txBody>
          <a:bodyPr vert="horz" lIns="0" tIns="0" rIns="0" bIns="0" rtlCol="0"/>
          <a:lstStyle>
            <a:lvl1pPr algn="r">
              <a:defRPr sz="800">
                <a:solidFill>
                  <a:schemeClr val="tx1"/>
                </a:solidFill>
              </a:defRPr>
            </a:lvl1pPr>
          </a:lstStyle>
          <a:p>
            <a:pPr>
              <a:defRPr/>
            </a:pPr>
            <a:r>
              <a:rPr lang="en-US">
                <a:solidFill>
                  <a:srgbClr val="676767"/>
                </a:solidFill>
              </a:rPr>
              <a:t>Page </a:t>
            </a:r>
            <a:fld id="{8CF056DF-0EB9-43F8-BC40-B474D3DF0111}"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361785702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Grafik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671513" y="4119563"/>
            <a:ext cx="19431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Line 19"/>
          <p:cNvSpPr>
            <a:spLocks noChangeShapeType="1"/>
          </p:cNvSpPr>
          <p:nvPr/>
        </p:nvSpPr>
        <p:spPr bwMode="gray">
          <a:xfrm>
            <a:off x="3022600" y="4122738"/>
            <a:ext cx="0" cy="118745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2400" smtClean="0">
              <a:solidFill>
                <a:srgbClr val="676767"/>
              </a:solidFill>
              <a:latin typeface="Arial" pitchFamily="34" charset="0"/>
            </a:endParaRPr>
          </a:p>
        </p:txBody>
      </p:sp>
      <p:pic>
        <p:nvPicPr>
          <p:cNvPr id="7" name="Grafik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3381375" y="4497388"/>
            <a:ext cx="5286375" cy="442912"/>
          </a:xfrm>
        </p:spPr>
        <p:txBody>
          <a:bodyPr/>
          <a:lstStyle>
            <a:lvl1pPr>
              <a:defRPr/>
            </a:lvl1pPr>
          </a:lstStyle>
          <a:p>
            <a:pPr lvl="0"/>
            <a:r>
              <a:rPr lang="en-US" noProof="0" smtClean="0"/>
              <a:t>Click to edit Master title style</a:t>
            </a:r>
            <a:endParaRPr lang="en-GB" noProof="0" smtClean="0"/>
          </a:p>
        </p:txBody>
      </p:sp>
      <p:sp>
        <p:nvSpPr>
          <p:cNvPr id="3075" name="Rectangle 3"/>
          <p:cNvSpPr>
            <a:spLocks noGrp="1" noChangeArrowheads="1"/>
          </p:cNvSpPr>
          <p:nvPr>
            <p:ph type="subTitle" idx="1"/>
          </p:nvPr>
        </p:nvSpPr>
        <p:spPr>
          <a:xfrm>
            <a:off x="3381375" y="4976813"/>
            <a:ext cx="5289550" cy="309562"/>
          </a:xfrm>
        </p:spPr>
        <p:txBody>
          <a:bodyPr/>
          <a:lstStyle>
            <a:lvl1pPr>
              <a:defRPr sz="2000"/>
            </a:lvl1pPr>
          </a:lstStyle>
          <a:p>
            <a:pPr lvl="0"/>
            <a:r>
              <a:rPr lang="en-US" noProof="0" smtClean="0"/>
              <a:t>Click to edit Master subtitle style</a:t>
            </a:r>
            <a:endParaRPr lang="en-GB" noProof="0" smtClean="0"/>
          </a:p>
        </p:txBody>
      </p:sp>
    </p:spTree>
    <p:extLst>
      <p:ext uri="{BB962C8B-B14F-4D97-AF65-F5344CB8AC3E}">
        <p14:creationId xmlns:p14="http://schemas.microsoft.com/office/powerpoint/2010/main" val="3401070293"/>
      </p:ext>
    </p:extLst>
  </p:cSld>
  <p:clrMapOvr>
    <a:masterClrMapping/>
  </p:clrMapOvr>
  <p:transition>
    <p:split orient="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4" name="Picture 6" descr="CropLifeAmerica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0713" y="5645150"/>
            <a:ext cx="202088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en-US" smtClean="0"/>
              <a:t>Click to edit Master title style</a:t>
            </a:r>
            <a:endParaRPr lang="en-US"/>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3567646"/>
      </p:ext>
    </p:extLst>
  </p:cSld>
  <p:clrMapOvr>
    <a:masterClrMapping/>
  </p:clrMapOvr>
  <p:transition>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ußzeilenplatzhalter 3"/>
          <p:cNvSpPr>
            <a:spLocks noGrp="1"/>
          </p:cNvSpPr>
          <p:nvPr>
            <p:ph type="ftr" sz="quarter" idx="10"/>
          </p:nvPr>
        </p:nvSpPr>
        <p:spPr/>
        <p:txBody>
          <a:bodyPr/>
          <a:lstStyle>
            <a:lvl1pPr>
              <a:defRPr/>
            </a:lvl1pPr>
          </a:lstStyle>
          <a:p>
            <a:pPr>
              <a:defRPr/>
            </a:pPr>
            <a:r>
              <a:rPr lang="en-US">
                <a:solidFill>
                  <a:srgbClr val="676767"/>
                </a:solidFill>
              </a:rPr>
              <a:t>Bee Care Tempalte 2012 </a:t>
            </a:r>
            <a:r>
              <a:rPr lang="en-US">
                <a:solidFill>
                  <a:srgbClr val="676767"/>
                </a:solidFill>
                <a:sym typeface="Wingdings"/>
              </a:rPr>
              <a:t> March 2012</a:t>
            </a:r>
            <a:endParaRPr lang="en-US" dirty="0">
              <a:solidFill>
                <a:srgbClr val="676767"/>
              </a:solidFill>
            </a:endParaRPr>
          </a:p>
        </p:txBody>
      </p:sp>
      <p:sp>
        <p:nvSpPr>
          <p:cNvPr id="5" name="Foliennummernplatzhalter 1"/>
          <p:cNvSpPr>
            <a:spLocks noGrp="1"/>
          </p:cNvSpPr>
          <p:nvPr>
            <p:ph type="sldNum" sz="quarter" idx="11"/>
          </p:nvPr>
        </p:nvSpPr>
        <p:spPr/>
        <p:txBody>
          <a:bodyPr/>
          <a:lstStyle>
            <a:lvl1pPr>
              <a:defRPr/>
            </a:lvl1pPr>
          </a:lstStyle>
          <a:p>
            <a:pPr>
              <a:defRPr/>
            </a:pPr>
            <a:r>
              <a:rPr lang="en-US">
                <a:solidFill>
                  <a:srgbClr val="676767"/>
                </a:solidFill>
              </a:rPr>
              <a:t>Page </a:t>
            </a:r>
            <a:fld id="{9E39B372-4E09-49E7-8453-C37C23B86C58}"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2387166461"/>
      </p:ext>
    </p:extLst>
  </p:cSld>
  <p:clrMapOvr>
    <a:masterClrMapping/>
  </p:clrMapOvr>
  <p:transition>
    <p:wip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66725" y="349250"/>
            <a:ext cx="7550224" cy="949325"/>
          </a:xfrm>
        </p:spPr>
        <p:txBody>
          <a:bodyPr/>
          <a:lstStyle/>
          <a:p>
            <a:r>
              <a:rPr lang="en-US" smtClean="0"/>
              <a:t>Click to edit Master title style</a:t>
            </a:r>
            <a:endParaRPr lang="en-US"/>
          </a:p>
        </p:txBody>
      </p:sp>
      <p:sp>
        <p:nvSpPr>
          <p:cNvPr id="3" name="Inhaltsplatzhalter 2"/>
          <p:cNvSpPr>
            <a:spLocks noGrp="1"/>
          </p:cNvSpPr>
          <p:nvPr>
            <p:ph sz="half" idx="1"/>
          </p:nvPr>
        </p:nvSpPr>
        <p:spPr>
          <a:xfrm>
            <a:off x="466725" y="1628775"/>
            <a:ext cx="4027488"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Inhaltsplatzhalter 3"/>
          <p:cNvSpPr>
            <a:spLocks noGrp="1"/>
          </p:cNvSpPr>
          <p:nvPr>
            <p:ph sz="half" idx="2"/>
          </p:nvPr>
        </p:nvSpPr>
        <p:spPr>
          <a:xfrm>
            <a:off x="4646613" y="1628775"/>
            <a:ext cx="4029075"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ußzeilenplatzhalter 3"/>
          <p:cNvSpPr>
            <a:spLocks noGrp="1"/>
          </p:cNvSpPr>
          <p:nvPr>
            <p:ph type="ftr" sz="quarter" idx="10"/>
          </p:nvPr>
        </p:nvSpPr>
        <p:spPr/>
        <p:txBody>
          <a:bodyPr/>
          <a:lstStyle>
            <a:lvl1pPr>
              <a:defRPr/>
            </a:lvl1pPr>
          </a:lstStyle>
          <a:p>
            <a:pPr>
              <a:defRPr/>
            </a:pPr>
            <a:r>
              <a:rPr lang="en-US">
                <a:solidFill>
                  <a:srgbClr val="676767"/>
                </a:solidFill>
              </a:rPr>
              <a:t>Bee Care Tempalte 2012 </a:t>
            </a:r>
            <a:r>
              <a:rPr lang="en-US">
                <a:solidFill>
                  <a:srgbClr val="676767"/>
                </a:solidFill>
                <a:sym typeface="Wingdings"/>
              </a:rPr>
              <a:t> March 2012</a:t>
            </a:r>
            <a:endParaRPr lang="en-US" dirty="0">
              <a:solidFill>
                <a:srgbClr val="676767"/>
              </a:solidFill>
            </a:endParaRPr>
          </a:p>
        </p:txBody>
      </p:sp>
      <p:sp>
        <p:nvSpPr>
          <p:cNvPr id="6" name="Foliennummernplatzhalter 1"/>
          <p:cNvSpPr>
            <a:spLocks noGrp="1"/>
          </p:cNvSpPr>
          <p:nvPr>
            <p:ph type="sldNum" sz="quarter" idx="11"/>
          </p:nvPr>
        </p:nvSpPr>
        <p:spPr/>
        <p:txBody>
          <a:bodyPr/>
          <a:lstStyle>
            <a:lvl1pPr>
              <a:defRPr/>
            </a:lvl1pPr>
          </a:lstStyle>
          <a:p>
            <a:pPr>
              <a:defRPr/>
            </a:pPr>
            <a:r>
              <a:rPr lang="en-US">
                <a:solidFill>
                  <a:srgbClr val="676767"/>
                </a:solidFill>
              </a:rPr>
              <a:t>Page </a:t>
            </a:r>
            <a:fld id="{6F92628F-8706-4C80-BB30-4BCB711BF06A}"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3284601928"/>
      </p:ext>
    </p:extLst>
  </p:cSld>
  <p:clrMapOvr>
    <a:masterClrMapping/>
  </p:clrMapOvr>
  <p:transition>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66725" y="349250"/>
            <a:ext cx="7475796" cy="949325"/>
          </a:xfrm>
        </p:spPr>
        <p:txBody>
          <a:bodyPr/>
          <a:lstStyle/>
          <a:p>
            <a:r>
              <a:rPr lang="en-US" smtClean="0"/>
              <a:t>Click to edit Master title style</a:t>
            </a:r>
            <a:endParaRPr lang="en-US"/>
          </a:p>
        </p:txBody>
      </p:sp>
      <p:sp>
        <p:nvSpPr>
          <p:cNvPr id="3" name="Fußzeilenplatzhalter 3"/>
          <p:cNvSpPr>
            <a:spLocks noGrp="1"/>
          </p:cNvSpPr>
          <p:nvPr>
            <p:ph type="ftr" sz="quarter" idx="10"/>
          </p:nvPr>
        </p:nvSpPr>
        <p:spPr/>
        <p:txBody>
          <a:bodyPr/>
          <a:lstStyle>
            <a:lvl1pPr>
              <a:defRPr/>
            </a:lvl1pPr>
          </a:lstStyle>
          <a:p>
            <a:pPr>
              <a:defRPr/>
            </a:pPr>
            <a:r>
              <a:rPr lang="en-US">
                <a:solidFill>
                  <a:srgbClr val="676767"/>
                </a:solidFill>
              </a:rPr>
              <a:t>Bee Care Tempalte 2012 </a:t>
            </a:r>
            <a:r>
              <a:rPr lang="en-US">
                <a:solidFill>
                  <a:srgbClr val="676767"/>
                </a:solidFill>
                <a:sym typeface="Wingdings"/>
              </a:rPr>
              <a:t> March 2012</a:t>
            </a:r>
            <a:endParaRPr lang="en-US" dirty="0">
              <a:solidFill>
                <a:srgbClr val="676767"/>
              </a:solidFill>
            </a:endParaRPr>
          </a:p>
        </p:txBody>
      </p:sp>
    </p:spTree>
    <p:extLst>
      <p:ext uri="{BB962C8B-B14F-4D97-AF65-F5344CB8AC3E}">
        <p14:creationId xmlns:p14="http://schemas.microsoft.com/office/powerpoint/2010/main" val="4008227842"/>
      </p:ext>
    </p:extLst>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rgbClr val="FFFFFF"/>
        </a:solidFill>
        <a:effectLst/>
      </p:bgPr>
    </p:bg>
    <p:spTree>
      <p:nvGrpSpPr>
        <p:cNvPr id="1" name=""/>
        <p:cNvGrpSpPr/>
        <p:nvPr/>
      </p:nvGrpSpPr>
      <p:grpSpPr>
        <a:xfrm>
          <a:off x="0" y="0"/>
          <a:ext cx="0" cy="0"/>
          <a:chOff x="0" y="0"/>
          <a:chExt cx="0" cy="0"/>
        </a:xfrm>
      </p:grpSpPr>
      <p:graphicFrame>
        <p:nvGraphicFramePr>
          <p:cNvPr id="4" name="Object 18"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4429" name="think-cell Slide" r:id="rId14" imgW="360" imgH="360" progId="">
                  <p:embed/>
                </p:oleObj>
              </mc:Choice>
              <mc:Fallback>
                <p:oleObj name="think-cell Slide" r:id="rId14" imgW="360" imgH="360" progId="">
                  <p:embed/>
                  <p:pic>
                    <p:nvPicPr>
                      <p:cNvPr id="0" name="Picture 35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2"/>
          <p:cNvSpPr>
            <a:spLocks noChangeArrowheads="1"/>
          </p:cNvSpPr>
          <p:nvPr>
            <p:custDataLst>
              <p:tags r:id="rId3"/>
            </p:custDataLst>
          </p:nvPr>
        </p:nvSpPr>
        <p:spPr bwMode="auto">
          <a:xfrm>
            <a:off x="0" y="0"/>
            <a:ext cx="9144000" cy="6858000"/>
          </a:xfrm>
          <a:prstGeom prst="rect">
            <a:avLst/>
          </a:prstGeom>
          <a:solidFill>
            <a:srgbClr val="D1D9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rgbClr val="6BC200"/>
              </a:buClr>
              <a:buFont typeface="Wingdings" pitchFamily="2" charset="2"/>
              <a:buNone/>
            </a:pPr>
            <a:endParaRPr lang="en-NZ" sz="1000" smtClean="0">
              <a:solidFill>
                <a:srgbClr val="002864"/>
              </a:solidFill>
              <a:cs typeface="+mn-cs"/>
            </a:endParaRPr>
          </a:p>
        </p:txBody>
      </p:sp>
      <p:pic>
        <p:nvPicPr>
          <p:cNvPr id="6" name="Picture 3" descr="B_SFABL_Logo_Cent-1_RGB_101217"/>
          <p:cNvPicPr>
            <a:picLocks noChangeAspect="1" noChangeArrowheads="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671513" y="4124325"/>
            <a:ext cx="19431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
          <p:cNvSpPr>
            <a:spLocks noChangeArrowheads="1"/>
          </p:cNvSpPr>
          <p:nvPr>
            <p:custDataLst>
              <p:tags r:id="rId5"/>
            </p:custDataLst>
          </p:nvPr>
        </p:nvSpPr>
        <p:spPr bwMode="auto">
          <a:xfrm>
            <a:off x="9010650" y="4125913"/>
            <a:ext cx="133350" cy="700087"/>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8" name="Rectangle 11"/>
          <p:cNvSpPr>
            <a:spLocks noChangeArrowheads="1"/>
          </p:cNvSpPr>
          <p:nvPr>
            <p:custDataLst>
              <p:tags r:id="rId6"/>
            </p:custDataLst>
          </p:nvPr>
        </p:nvSpPr>
        <p:spPr bwMode="auto">
          <a:xfrm>
            <a:off x="9010650" y="4818063"/>
            <a:ext cx="133350" cy="698500"/>
          </a:xfrm>
          <a:prstGeom prst="rect">
            <a:avLst/>
          </a:prstGeom>
          <a:solidFill>
            <a:srgbClr val="0090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9" name="Line 6"/>
          <p:cNvSpPr>
            <a:spLocks noChangeShapeType="1"/>
          </p:cNvSpPr>
          <p:nvPr>
            <p:custDataLst>
              <p:tags r:id="rId7"/>
            </p:custDataLst>
          </p:nvPr>
        </p:nvSpPr>
        <p:spPr bwMode="auto">
          <a:xfrm>
            <a:off x="3022600" y="4124325"/>
            <a:ext cx="0" cy="1187450"/>
          </a:xfrm>
          <a:prstGeom prst="line">
            <a:avLst/>
          </a:prstGeom>
          <a:noFill/>
          <a:ln w="22225">
            <a:solidFill>
              <a:srgbClr val="7787B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10" name="Freeform 67" descr="titel groß 4_3"/>
          <p:cNvSpPr>
            <a:spLocks/>
          </p:cNvSpPr>
          <p:nvPr>
            <p:custDataLst>
              <p:tags r:id="rId8"/>
            </p:custDataLst>
          </p:nvPr>
        </p:nvSpPr>
        <p:spPr bwMode="ltGray">
          <a:xfrm>
            <a:off x="14288" y="6350"/>
            <a:ext cx="9042400" cy="3760788"/>
          </a:xfrm>
          <a:custGeom>
            <a:avLst/>
            <a:gdLst>
              <a:gd name="T0" fmla="*/ 0 w 2856"/>
              <a:gd name="T1" fmla="*/ 2147483647 h 1185"/>
              <a:gd name="T2" fmla="*/ 2147483647 w 2856"/>
              <a:gd name="T3" fmla="*/ 0 h 1185"/>
              <a:gd name="T4" fmla="*/ 2147483647 w 2856"/>
              <a:gd name="T5" fmla="*/ 0 h 1185"/>
              <a:gd name="T6" fmla="*/ 2147483647 w 2856"/>
              <a:gd name="T7" fmla="*/ 0 h 1185"/>
              <a:gd name="T8" fmla="*/ 2147483647 w 2856"/>
              <a:gd name="T9" fmla="*/ 2147483647 h 1185"/>
              <a:gd name="T10" fmla="*/ 2147483647 w 2856"/>
              <a:gd name="T11" fmla="*/ 2147483647 h 1185"/>
              <a:gd name="T12" fmla="*/ 2147483647 w 2856"/>
              <a:gd name="T13" fmla="*/ 2147483647 h 1185"/>
              <a:gd name="T14" fmla="*/ 2147483647 w 2856"/>
              <a:gd name="T15" fmla="*/ 2147483647 h 1185"/>
              <a:gd name="T16" fmla="*/ 2147483647 w 2856"/>
              <a:gd name="T17" fmla="*/ 2147483647 h 1185"/>
              <a:gd name="T18" fmla="*/ 2147483647 w 2856"/>
              <a:gd name="T19" fmla="*/ 2147483647 h 1185"/>
              <a:gd name="T20" fmla="*/ 0 w 2856"/>
              <a:gd name="T21" fmla="*/ 2147483647 h 11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56" h="1185">
                <a:moveTo>
                  <a:pt x="0" y="2"/>
                </a:moveTo>
                <a:cubicBezTo>
                  <a:pt x="1923" y="0"/>
                  <a:pt x="1923" y="0"/>
                  <a:pt x="1923" y="0"/>
                </a:cubicBezTo>
                <a:cubicBezTo>
                  <a:pt x="2856" y="0"/>
                  <a:pt x="2856" y="0"/>
                  <a:pt x="2856" y="0"/>
                </a:cubicBezTo>
                <a:cubicBezTo>
                  <a:pt x="2856" y="0"/>
                  <a:pt x="2856" y="0"/>
                  <a:pt x="2856" y="0"/>
                </a:cubicBezTo>
                <a:cubicBezTo>
                  <a:pt x="2855" y="199"/>
                  <a:pt x="2856" y="351"/>
                  <a:pt x="2856" y="549"/>
                </a:cubicBezTo>
                <a:cubicBezTo>
                  <a:pt x="2850" y="590"/>
                  <a:pt x="2835" y="616"/>
                  <a:pt x="2811" y="648"/>
                </a:cubicBezTo>
                <a:cubicBezTo>
                  <a:pt x="2779" y="685"/>
                  <a:pt x="2379" y="1110"/>
                  <a:pt x="2332" y="1145"/>
                </a:cubicBezTo>
                <a:cubicBezTo>
                  <a:pt x="2302" y="1166"/>
                  <a:pt x="2283" y="1178"/>
                  <a:pt x="2248" y="1184"/>
                </a:cubicBezTo>
                <a:cubicBezTo>
                  <a:pt x="1923" y="1185"/>
                  <a:pt x="1923" y="1185"/>
                  <a:pt x="1923" y="1185"/>
                </a:cubicBezTo>
                <a:cubicBezTo>
                  <a:pt x="1" y="1185"/>
                  <a:pt x="1" y="1185"/>
                  <a:pt x="1" y="1185"/>
                </a:cubicBezTo>
                <a:cubicBezTo>
                  <a:pt x="1" y="792"/>
                  <a:pt x="0" y="395"/>
                  <a:pt x="0" y="2"/>
                </a:cubicBezTo>
                <a:close/>
              </a:path>
            </a:pathLst>
          </a:custGeom>
          <a:blipFill dpi="0" rotWithShape="1">
            <a:blip r:embed="rId17" cstate="print"/>
            <a:srcRect/>
            <a:stretch>
              <a:fillRect/>
            </a:stretch>
          </a:blipFill>
          <a:ln w="2222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6BC200"/>
              </a:buClr>
              <a:buFont typeface="Wingdings" pitchFamily="2" charset="2"/>
              <a:buNone/>
            </a:pPr>
            <a:endParaRPr lang="en-US" sz="1000" smtClean="0">
              <a:solidFill>
                <a:srgbClr val="002864"/>
              </a:solidFill>
              <a:cs typeface="+mn-cs"/>
            </a:endParaRPr>
          </a:p>
        </p:txBody>
      </p:sp>
      <p:sp>
        <p:nvSpPr>
          <p:cNvPr id="11" name="doc id"/>
          <p:cNvSpPr>
            <a:spLocks noChangeArrowheads="1"/>
          </p:cNvSpPr>
          <p:nvPr>
            <p:custDataLst>
              <p:tags r:id="rId9"/>
            </p:custDataLst>
          </p:nvPr>
        </p:nvSpPr>
        <p:spPr bwMode="auto">
          <a:xfrm>
            <a:off x="8970963" y="36513"/>
            <a:ext cx="158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buClr>
                <a:srgbClr val="6BC200"/>
              </a:buClr>
              <a:buFont typeface="Wingdings" pitchFamily="2" charset="2"/>
              <a:buNone/>
            </a:pPr>
            <a:endParaRPr lang="en-NZ" sz="1000" smtClean="0">
              <a:solidFill>
                <a:srgbClr val="002864"/>
              </a:solidFill>
              <a:cs typeface="+mn-cs"/>
            </a:endParaRPr>
          </a:p>
        </p:txBody>
      </p:sp>
      <p:grpSp>
        <p:nvGrpSpPr>
          <p:cNvPr id="12" name="McK Title Elements"/>
          <p:cNvGrpSpPr>
            <a:grpSpLocks/>
          </p:cNvGrpSpPr>
          <p:nvPr/>
        </p:nvGrpSpPr>
        <p:grpSpPr bwMode="auto">
          <a:xfrm>
            <a:off x="3381375" y="5805488"/>
            <a:ext cx="5295900" cy="477837"/>
            <a:chOff x="2130" y="3657"/>
            <a:chExt cx="3336" cy="301"/>
          </a:xfrm>
        </p:grpSpPr>
        <p:sp>
          <p:nvSpPr>
            <p:cNvPr id="13" name="McK Document type" hidden="1"/>
            <p:cNvSpPr txBox="1">
              <a:spLocks noChangeArrowheads="1"/>
            </p:cNvSpPr>
            <p:nvPr/>
          </p:nvSpPr>
          <p:spPr bwMode="auto">
            <a:xfrm>
              <a:off x="2130" y="3657"/>
              <a:ext cx="33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altLang="zh-CN" sz="1400" smtClean="0">
                  <a:solidFill>
                    <a:srgbClr val="6C7AA3"/>
                  </a:solidFill>
                  <a:ea typeface="SimSun" pitchFamily="2" charset="-122"/>
                  <a:cs typeface="Arial" pitchFamily="34" charset="0"/>
                </a:rPr>
                <a:t>Document type</a:t>
              </a:r>
            </a:p>
          </p:txBody>
        </p:sp>
        <p:sp>
          <p:nvSpPr>
            <p:cNvPr id="14" name="McK Date" hidden="1"/>
            <p:cNvSpPr txBox="1">
              <a:spLocks noChangeArrowheads="1"/>
            </p:cNvSpPr>
            <p:nvPr/>
          </p:nvSpPr>
          <p:spPr bwMode="auto">
            <a:xfrm>
              <a:off x="2130" y="3824"/>
              <a:ext cx="33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altLang="zh-CN" sz="1400" smtClean="0">
                  <a:solidFill>
                    <a:srgbClr val="6C7AA3"/>
                  </a:solidFill>
                  <a:ea typeface="SimSun" pitchFamily="2" charset="-122"/>
                  <a:cs typeface="Arial" pitchFamily="34" charset="0"/>
                </a:rPr>
                <a:t>Date</a:t>
              </a:r>
            </a:p>
          </p:txBody>
        </p:sp>
      </p:grpSp>
      <p:sp>
        <p:nvSpPr>
          <p:cNvPr id="15" name="Working Draft" hidden="1"/>
          <p:cNvSpPr txBox="1">
            <a:spLocks noChangeArrowheads="1"/>
          </p:cNvSpPr>
          <p:nvPr>
            <p:custDataLst>
              <p:tags r:id="rId10"/>
            </p:custDataLst>
          </p:nvPr>
        </p:nvSpPr>
        <p:spPr bwMode="auto">
          <a:xfrm>
            <a:off x="3381375" y="498475"/>
            <a:ext cx="3060700" cy="1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altLang="zh-CN" sz="900" smtClean="0">
                <a:solidFill>
                  <a:srgbClr val="002864"/>
                </a:solidFill>
                <a:ea typeface="SimSun" pitchFamily="2" charset="-122"/>
                <a:cs typeface="Arial" pitchFamily="34" charset="0"/>
              </a:rPr>
              <a:t>Last Modified 12.01.2012 19:10:56 Romance Standard Time</a:t>
            </a:r>
          </a:p>
        </p:txBody>
      </p:sp>
      <p:sp>
        <p:nvSpPr>
          <p:cNvPr id="16" name="Printed" hidden="1"/>
          <p:cNvSpPr txBox="1">
            <a:spLocks noChangeArrowheads="1"/>
          </p:cNvSpPr>
          <p:nvPr>
            <p:custDataLst>
              <p:tags r:id="rId11"/>
            </p:custDataLst>
          </p:nvPr>
        </p:nvSpPr>
        <p:spPr bwMode="auto">
          <a:xfrm>
            <a:off x="3381375" y="655638"/>
            <a:ext cx="2743200" cy="1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altLang="zh-CN" sz="900" smtClean="0">
                <a:solidFill>
                  <a:srgbClr val="002864"/>
                </a:solidFill>
                <a:ea typeface="SimSun" pitchFamily="2" charset="-122"/>
                <a:cs typeface="Arial" pitchFamily="34" charset="0"/>
              </a:rPr>
              <a:t>Printed 12.01.2012 10:48:52 Romance Standard Time</a:t>
            </a:r>
          </a:p>
        </p:txBody>
      </p:sp>
      <p:sp>
        <p:nvSpPr>
          <p:cNvPr id="17" name="Working Draft Text" hidden="1"/>
          <p:cNvSpPr txBox="1">
            <a:spLocks noChangeArrowheads="1"/>
          </p:cNvSpPr>
          <p:nvPr>
            <p:custDataLst>
              <p:tags r:id="rId12"/>
            </p:custDataLst>
          </p:nvPr>
        </p:nvSpPr>
        <p:spPr bwMode="auto">
          <a:xfrm>
            <a:off x="3381375" y="342900"/>
            <a:ext cx="984250" cy="1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altLang="zh-CN" sz="900" b="1" smtClean="0">
                <a:solidFill>
                  <a:srgbClr val="002864"/>
                </a:solidFill>
                <a:ea typeface="SimSun" pitchFamily="2" charset="-122"/>
                <a:cs typeface="Arial" pitchFamily="34" charset="0"/>
              </a:rPr>
              <a:t>WORKING DRAFT</a:t>
            </a:r>
          </a:p>
        </p:txBody>
      </p:sp>
      <p:sp>
        <p:nvSpPr>
          <p:cNvPr id="5127" name="Rectangle 7"/>
          <p:cNvSpPr>
            <a:spLocks noGrp="1" noChangeArrowheads="1"/>
          </p:cNvSpPr>
          <p:nvPr>
            <p:ph type="ctrTitle"/>
          </p:nvPr>
        </p:nvSpPr>
        <p:spPr bwMode="auto">
          <a:xfrm>
            <a:off x="3381375" y="4124325"/>
            <a:ext cx="5295900" cy="206375"/>
          </a:xfrm>
          <a:extLst>
            <a:ext uri="{909E8E84-426E-40DD-AFC4-6F175D3DCCD1}">
              <a14:hiddenFill xmlns:a14="http://schemas.microsoft.com/office/drawing/2010/main">
                <a:solidFill>
                  <a:schemeClr val="accent1"/>
                </a:solidFill>
              </a14:hiddenFill>
            </a:ext>
          </a:extLst>
        </p:spPr>
        <p:txBody>
          <a:bodyPr anchor="t"/>
          <a:lstStyle>
            <a:lvl1pPr>
              <a:lnSpc>
                <a:spcPct val="90000"/>
              </a:lnSpc>
              <a:defRPr sz="1500"/>
            </a:lvl1pPr>
          </a:lstStyle>
          <a:p>
            <a:pPr lvl="0"/>
            <a:r>
              <a:rPr lang="en-US" altLang="zh-CN" noProof="0" smtClean="0"/>
              <a:t>Click to edit Master title</a:t>
            </a:r>
            <a:endParaRPr lang="en-US" noProof="0" smtClean="0"/>
          </a:p>
        </p:txBody>
      </p:sp>
      <p:sp>
        <p:nvSpPr>
          <p:cNvPr id="5128" name="Rectangle 8"/>
          <p:cNvSpPr>
            <a:spLocks noGrp="1" noChangeArrowheads="1"/>
          </p:cNvSpPr>
          <p:nvPr>
            <p:ph type="subTitle" idx="1"/>
          </p:nvPr>
        </p:nvSpPr>
        <p:spPr bwMode="auto">
          <a:xfrm>
            <a:off x="3381375" y="4991100"/>
            <a:ext cx="5295900" cy="274638"/>
          </a:xfrm>
          <a:extLst>
            <a:ext uri="{91240B29-F687-4F45-9708-019B960494DF}">
              <a14:hiddenLine xmlns:a14="http://schemas.microsoft.com/office/drawing/2010/main" w="9525">
                <a:solidFill>
                  <a:schemeClr val="tx1"/>
                </a:solidFill>
                <a:miter lim="800000"/>
                <a:headEnd/>
                <a:tailEnd/>
              </a14:hiddenLine>
            </a:ext>
          </a:extLst>
        </p:spPr>
        <p:txBody>
          <a:bodyPr anchor="b"/>
          <a:lstStyle>
            <a:lvl1pPr>
              <a:defRPr sz="1800">
                <a:solidFill>
                  <a:schemeClr val="tx2"/>
                </a:solidFill>
              </a:defRPr>
            </a:lvl1pPr>
          </a:lstStyle>
          <a:p>
            <a:pPr lvl="0"/>
            <a:r>
              <a:rPr lang="en-US" altLang="zh-CN" noProof="0" smtClean="0"/>
              <a:t>Click to edit Master subtitle style</a:t>
            </a:r>
            <a:endParaRPr lang="en-US" noProof="0" smtClean="0"/>
          </a:p>
        </p:txBody>
      </p:sp>
    </p:spTree>
    <p:extLst>
      <p:ext uri="{BB962C8B-B14F-4D97-AF65-F5344CB8AC3E}">
        <p14:creationId xmlns:p14="http://schemas.microsoft.com/office/powerpoint/2010/main" val="302170156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3"/>
          <p:cNvSpPr>
            <a:spLocks noGrp="1"/>
          </p:cNvSpPr>
          <p:nvPr>
            <p:ph type="ftr" sz="quarter" idx="10"/>
          </p:nvPr>
        </p:nvSpPr>
        <p:spPr/>
        <p:txBody>
          <a:bodyPr/>
          <a:lstStyle>
            <a:lvl1pPr>
              <a:defRPr/>
            </a:lvl1pPr>
          </a:lstStyle>
          <a:p>
            <a:pPr>
              <a:defRPr/>
            </a:pPr>
            <a:r>
              <a:rPr lang="en-US">
                <a:solidFill>
                  <a:srgbClr val="676767"/>
                </a:solidFill>
              </a:rPr>
              <a:t>Bee Care Tempalte 2012 </a:t>
            </a:r>
            <a:r>
              <a:rPr lang="en-US">
                <a:solidFill>
                  <a:srgbClr val="676767"/>
                </a:solidFill>
                <a:sym typeface="Wingdings"/>
              </a:rPr>
              <a:t> March 2012</a:t>
            </a:r>
            <a:endParaRPr lang="en-US" dirty="0">
              <a:solidFill>
                <a:srgbClr val="676767"/>
              </a:solidFill>
            </a:endParaRPr>
          </a:p>
        </p:txBody>
      </p:sp>
      <p:sp>
        <p:nvSpPr>
          <p:cNvPr id="3" name="Foliennummernplatzhalter 1"/>
          <p:cNvSpPr>
            <a:spLocks noGrp="1"/>
          </p:cNvSpPr>
          <p:nvPr>
            <p:ph type="sldNum" sz="quarter" idx="11"/>
          </p:nvPr>
        </p:nvSpPr>
        <p:spPr/>
        <p:txBody>
          <a:bodyPr/>
          <a:lstStyle>
            <a:lvl1pPr>
              <a:defRPr/>
            </a:lvl1pPr>
          </a:lstStyle>
          <a:p>
            <a:pPr>
              <a:defRPr/>
            </a:pPr>
            <a:r>
              <a:rPr lang="en-US">
                <a:solidFill>
                  <a:srgbClr val="676767"/>
                </a:solidFill>
              </a:rPr>
              <a:t>Page </a:t>
            </a:r>
            <a:fld id="{9586134C-811E-4528-AE28-EE277E6029CE}"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1789340842"/>
      </p:ext>
    </p:extLst>
  </p:cSld>
  <p:clrMapOvr>
    <a:masterClrMapping/>
  </p:clrMapOvr>
  <p:transition>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68313" y="346075"/>
            <a:ext cx="7058024" cy="949325"/>
          </a:xfrm>
        </p:spPr>
        <p:txBody>
          <a:bodyPr/>
          <a:lstStyle>
            <a:lvl1pPr>
              <a:defRPr sz="2400">
                <a:solidFill>
                  <a:schemeClr val="tx1"/>
                </a:solidFill>
              </a:defRPr>
            </a:lvl1pPr>
          </a:lstStyle>
          <a:p>
            <a:r>
              <a:rPr lang="en-US" noProof="0" smtClean="0"/>
              <a:t>Click to edit Master title style</a:t>
            </a:r>
            <a:endParaRPr lang="en-US" noProof="0" dirty="0"/>
          </a:p>
        </p:txBody>
      </p:sp>
      <p:sp>
        <p:nvSpPr>
          <p:cNvPr id="3" name="Foliennummernplatzhalter 3"/>
          <p:cNvSpPr>
            <a:spLocks noGrp="1"/>
          </p:cNvSpPr>
          <p:nvPr>
            <p:ph type="sldNum" sz="quarter" idx="10"/>
          </p:nvPr>
        </p:nvSpPr>
        <p:spPr>
          <a:xfrm>
            <a:off x="360363" y="6424613"/>
            <a:ext cx="482600" cy="433387"/>
          </a:xfrm>
        </p:spPr>
        <p:txBody>
          <a:bodyPr vert="horz" lIns="0" tIns="0" rIns="0" bIns="0" rtlCol="0"/>
          <a:lstStyle>
            <a:lvl1pPr algn="r">
              <a:defRPr sz="800">
                <a:solidFill>
                  <a:schemeClr val="tx1"/>
                </a:solidFill>
              </a:defRPr>
            </a:lvl1pPr>
          </a:lstStyle>
          <a:p>
            <a:pPr>
              <a:defRPr/>
            </a:pPr>
            <a:r>
              <a:rPr lang="en-US">
                <a:solidFill>
                  <a:srgbClr val="676767"/>
                </a:solidFill>
              </a:rPr>
              <a:t>Page </a:t>
            </a:r>
            <a:fld id="{95E7C70C-A386-4131-831C-F5F0FA8DC12C}"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711191421"/>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Grafik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671513" y="4119563"/>
            <a:ext cx="19431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19"/>
          <p:cNvSpPr>
            <a:spLocks noChangeShapeType="1"/>
          </p:cNvSpPr>
          <p:nvPr userDrawn="1"/>
        </p:nvSpPr>
        <p:spPr bwMode="gray">
          <a:xfrm>
            <a:off x="3022600" y="4122738"/>
            <a:ext cx="0" cy="118745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2400" smtClean="0">
              <a:solidFill>
                <a:srgbClr val="676767"/>
              </a:solidFill>
              <a:latin typeface="Arial" pitchFamily="34" charset="0"/>
            </a:endParaRPr>
          </a:p>
        </p:txBody>
      </p:sp>
      <p:sp>
        <p:nvSpPr>
          <p:cNvPr id="6" name="Rectangle 2"/>
          <p:cNvSpPr>
            <a:spLocks noGrp="1" noChangeArrowheads="1"/>
          </p:cNvSpPr>
          <p:nvPr>
            <p:ph type="ctrTitle"/>
          </p:nvPr>
        </p:nvSpPr>
        <p:spPr>
          <a:xfrm>
            <a:off x="3381375" y="4497388"/>
            <a:ext cx="5286375" cy="442912"/>
          </a:xfrm>
        </p:spPr>
        <p:txBody>
          <a:bodyPr/>
          <a:lstStyle>
            <a:lvl1pPr>
              <a:defRPr/>
            </a:lvl1pPr>
          </a:lstStyle>
          <a:p>
            <a:pPr lvl="0"/>
            <a:r>
              <a:rPr lang="de-DE" noProof="0" smtClean="0"/>
              <a:t>Titelmasterformat durch Klicken bearbeiten</a:t>
            </a:r>
            <a:endParaRPr lang="en-GB" noProof="0" smtClean="0"/>
          </a:p>
        </p:txBody>
      </p:sp>
      <p:sp>
        <p:nvSpPr>
          <p:cNvPr id="7" name="Rectangle 3"/>
          <p:cNvSpPr>
            <a:spLocks noGrp="1" noChangeArrowheads="1"/>
          </p:cNvSpPr>
          <p:nvPr>
            <p:ph type="subTitle" idx="1"/>
          </p:nvPr>
        </p:nvSpPr>
        <p:spPr>
          <a:xfrm>
            <a:off x="3381375" y="4976813"/>
            <a:ext cx="5289550" cy="309562"/>
          </a:xfrm>
        </p:spPr>
        <p:txBody>
          <a:bodyPr/>
          <a:lstStyle>
            <a:lvl1pPr>
              <a:defRPr sz="2000"/>
            </a:lvl1pPr>
          </a:lstStyle>
          <a:p>
            <a:pPr lvl="0"/>
            <a:r>
              <a:rPr lang="de-DE" noProof="0" smtClean="0"/>
              <a:t>Formatvorlage des Untertitelmasters durch Klicken bearbeiten</a:t>
            </a:r>
            <a:endParaRPr lang="en-GB" noProof="0" smtClean="0"/>
          </a:p>
        </p:txBody>
      </p:sp>
      <p:sp>
        <p:nvSpPr>
          <p:cNvPr id="10" name="Slide Number Placeholder 2"/>
          <p:cNvSpPr>
            <a:spLocks noGrp="1"/>
          </p:cNvSpPr>
          <p:nvPr>
            <p:ph type="sldNum" sz="quarter" idx="10"/>
          </p:nvPr>
        </p:nvSpPr>
        <p:spPr/>
        <p:txBody>
          <a:bodyPr/>
          <a:lstStyle>
            <a:lvl1pPr>
              <a:defRPr>
                <a:solidFill>
                  <a:srgbClr val="676767"/>
                </a:solidFill>
              </a:defRPr>
            </a:lvl1pPr>
          </a:lstStyle>
          <a:p>
            <a:pPr>
              <a:defRPr/>
            </a:pPr>
            <a:r>
              <a:rPr lang="en-US"/>
              <a:t>Page </a:t>
            </a:r>
            <a:fld id="{396129FC-160E-40E1-92D4-6413A97064B1}" type="slidenum">
              <a:rPr lang="en-US"/>
              <a:pPr>
                <a:defRPr/>
              </a:pPr>
              <a:t>‹#›</a:t>
            </a:fld>
            <a:endParaRPr lang="en-US" dirty="0"/>
          </a:p>
        </p:txBody>
      </p:sp>
    </p:spTree>
    <p:extLst>
      <p:ext uri="{BB962C8B-B14F-4D97-AF65-F5344CB8AC3E}">
        <p14:creationId xmlns:p14="http://schemas.microsoft.com/office/powerpoint/2010/main" val="73874089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5240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24000"/>
            <a:ext cx="38100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38100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554038" y="6337300"/>
            <a:ext cx="6380162" cy="288925"/>
          </a:xfrm>
          <a:prstGeom prst="rect">
            <a:avLst/>
          </a:prstGeom>
        </p:spPr>
        <p:txBody>
          <a:bodyPr/>
          <a:lstStyle>
            <a:lvl1pPr>
              <a:defRPr/>
            </a:lvl1pPr>
          </a:lstStyle>
          <a:p>
            <a:pPr algn="l" eaLnBrk="0" hangingPunct="0">
              <a:defRPr/>
            </a:pPr>
            <a:r>
              <a:rPr lang="en-US" sz="2400">
                <a:solidFill>
                  <a:srgbClr val="676767"/>
                </a:solidFill>
                <a:latin typeface="Arial" pitchFamily="34" charset="0"/>
              </a:rPr>
              <a:t>Tell Me  More Focus Group • December 7, 2009 • Slide </a:t>
            </a:r>
            <a:fld id="{B6179478-D003-4BCA-A9D2-04CB4DA70BFC}" type="slidenum">
              <a:rPr lang="en-US" sz="2400">
                <a:solidFill>
                  <a:srgbClr val="676767"/>
                </a:solidFill>
                <a:latin typeface="Arial" pitchFamily="34" charset="0"/>
              </a:rPr>
              <a:pPr algn="l" eaLnBrk="0" hangingPunct="0">
                <a:defRPr/>
              </a:pPr>
              <a:t>‹#›</a:t>
            </a:fld>
            <a:endParaRPr lang="en-GB" sz="2400">
              <a:solidFill>
                <a:srgbClr val="676767"/>
              </a:solidFill>
              <a:latin typeface="Arial" pitchFamily="34" charset="0"/>
            </a:endParaRPr>
          </a:p>
        </p:txBody>
      </p:sp>
    </p:spTree>
    <p:extLst>
      <p:ext uri="{BB962C8B-B14F-4D97-AF65-F5344CB8AC3E}">
        <p14:creationId xmlns:p14="http://schemas.microsoft.com/office/powerpoint/2010/main" val="22489277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Grafik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671513" y="4119563"/>
            <a:ext cx="19431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Line 19"/>
          <p:cNvSpPr>
            <a:spLocks noChangeShapeType="1"/>
          </p:cNvSpPr>
          <p:nvPr/>
        </p:nvSpPr>
        <p:spPr bwMode="gray">
          <a:xfrm>
            <a:off x="3022600" y="4122738"/>
            <a:ext cx="0" cy="118745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2400" smtClean="0">
              <a:solidFill>
                <a:srgbClr val="676767"/>
              </a:solidFill>
              <a:latin typeface="Arial" pitchFamily="34" charset="0"/>
            </a:endParaRPr>
          </a:p>
        </p:txBody>
      </p:sp>
      <p:pic>
        <p:nvPicPr>
          <p:cNvPr id="7" name="Grafik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3381375" y="4497388"/>
            <a:ext cx="5286375" cy="442912"/>
          </a:xfrm>
        </p:spPr>
        <p:txBody>
          <a:bodyPr/>
          <a:lstStyle>
            <a:lvl1pPr>
              <a:defRPr/>
            </a:lvl1pPr>
          </a:lstStyle>
          <a:p>
            <a:pPr lvl="0"/>
            <a:r>
              <a:rPr lang="en-US" noProof="0" smtClean="0"/>
              <a:t>Click to edit Master title style</a:t>
            </a:r>
            <a:endParaRPr lang="en-GB" noProof="0" smtClean="0"/>
          </a:p>
        </p:txBody>
      </p:sp>
      <p:sp>
        <p:nvSpPr>
          <p:cNvPr id="3075" name="Rectangle 3"/>
          <p:cNvSpPr>
            <a:spLocks noGrp="1" noChangeArrowheads="1"/>
          </p:cNvSpPr>
          <p:nvPr>
            <p:ph type="subTitle" idx="1"/>
          </p:nvPr>
        </p:nvSpPr>
        <p:spPr>
          <a:xfrm>
            <a:off x="3381375" y="4976813"/>
            <a:ext cx="5289550" cy="309562"/>
          </a:xfrm>
        </p:spPr>
        <p:txBody>
          <a:bodyPr/>
          <a:lstStyle>
            <a:lvl1pPr>
              <a:defRPr sz="2000"/>
            </a:lvl1pPr>
          </a:lstStyle>
          <a:p>
            <a:pPr lvl="0"/>
            <a:r>
              <a:rPr lang="en-US" noProof="0" smtClean="0"/>
              <a:t>Click to edit Master subtitle style</a:t>
            </a:r>
            <a:endParaRPr lang="en-GB" noProof="0" smtClean="0"/>
          </a:p>
        </p:txBody>
      </p:sp>
    </p:spTree>
    <p:extLst>
      <p:ext uri="{BB962C8B-B14F-4D97-AF65-F5344CB8AC3E}">
        <p14:creationId xmlns:p14="http://schemas.microsoft.com/office/powerpoint/2010/main" val="3067153772"/>
      </p:ext>
    </p:extLst>
  </p:cSld>
  <p:clrMapOvr>
    <a:masterClrMapping/>
  </p:clrMapOvr>
  <p:transition>
    <p:split orient="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4" name="Picture 6" descr="CropLifeAmerica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0713" y="5645150"/>
            <a:ext cx="202088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en-US" smtClean="0"/>
              <a:t>Click to edit Master title style</a:t>
            </a:r>
            <a:endParaRPr lang="en-US"/>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0748497"/>
      </p:ext>
    </p:extLst>
  </p:cSld>
  <p:clrMapOvr>
    <a:masterClrMapping/>
  </p:clrMapOvr>
  <p:transition>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ußzeilenplatzhalter 3"/>
          <p:cNvSpPr>
            <a:spLocks noGrp="1"/>
          </p:cNvSpPr>
          <p:nvPr>
            <p:ph type="ftr" sz="quarter" idx="10"/>
          </p:nvPr>
        </p:nvSpPr>
        <p:spPr/>
        <p:txBody>
          <a:bodyPr/>
          <a:lstStyle>
            <a:lvl1pPr>
              <a:defRPr/>
            </a:lvl1pPr>
          </a:lstStyle>
          <a:p>
            <a:pPr>
              <a:defRPr/>
            </a:pPr>
            <a:r>
              <a:rPr lang="en-US">
                <a:solidFill>
                  <a:srgbClr val="676767"/>
                </a:solidFill>
              </a:rPr>
              <a:t>Bee Care Tempalte 2012 </a:t>
            </a:r>
            <a:r>
              <a:rPr lang="en-US">
                <a:solidFill>
                  <a:srgbClr val="676767"/>
                </a:solidFill>
                <a:sym typeface="Wingdings"/>
              </a:rPr>
              <a:t> March 2012</a:t>
            </a:r>
            <a:endParaRPr lang="en-US" dirty="0">
              <a:solidFill>
                <a:srgbClr val="676767"/>
              </a:solidFill>
            </a:endParaRPr>
          </a:p>
        </p:txBody>
      </p:sp>
      <p:sp>
        <p:nvSpPr>
          <p:cNvPr id="5" name="Foliennummernplatzhalter 1"/>
          <p:cNvSpPr>
            <a:spLocks noGrp="1"/>
          </p:cNvSpPr>
          <p:nvPr>
            <p:ph type="sldNum" sz="quarter" idx="11"/>
          </p:nvPr>
        </p:nvSpPr>
        <p:spPr/>
        <p:txBody>
          <a:bodyPr/>
          <a:lstStyle>
            <a:lvl1pPr>
              <a:defRPr/>
            </a:lvl1pPr>
          </a:lstStyle>
          <a:p>
            <a:pPr>
              <a:defRPr/>
            </a:pPr>
            <a:r>
              <a:rPr lang="en-US">
                <a:solidFill>
                  <a:srgbClr val="676767"/>
                </a:solidFill>
              </a:rPr>
              <a:t>Page </a:t>
            </a:r>
            <a:fld id="{9E39B372-4E09-49E7-8453-C37C23B86C58}"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1578736585"/>
      </p:ext>
    </p:extLst>
  </p:cSld>
  <p:clrMapOvr>
    <a:masterClrMapping/>
  </p:clrMapOvr>
  <p:transition>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66725" y="349250"/>
            <a:ext cx="7550224" cy="949325"/>
          </a:xfrm>
        </p:spPr>
        <p:txBody>
          <a:bodyPr/>
          <a:lstStyle/>
          <a:p>
            <a:r>
              <a:rPr lang="en-US" smtClean="0"/>
              <a:t>Click to edit Master title style</a:t>
            </a:r>
            <a:endParaRPr lang="en-US"/>
          </a:p>
        </p:txBody>
      </p:sp>
      <p:sp>
        <p:nvSpPr>
          <p:cNvPr id="3" name="Inhaltsplatzhalter 2"/>
          <p:cNvSpPr>
            <a:spLocks noGrp="1"/>
          </p:cNvSpPr>
          <p:nvPr>
            <p:ph sz="half" idx="1"/>
          </p:nvPr>
        </p:nvSpPr>
        <p:spPr>
          <a:xfrm>
            <a:off x="466725" y="1628775"/>
            <a:ext cx="4027488"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Inhaltsplatzhalter 3"/>
          <p:cNvSpPr>
            <a:spLocks noGrp="1"/>
          </p:cNvSpPr>
          <p:nvPr>
            <p:ph sz="half" idx="2"/>
          </p:nvPr>
        </p:nvSpPr>
        <p:spPr>
          <a:xfrm>
            <a:off x="4646613" y="1628775"/>
            <a:ext cx="4029075"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ußzeilenplatzhalter 3"/>
          <p:cNvSpPr>
            <a:spLocks noGrp="1"/>
          </p:cNvSpPr>
          <p:nvPr>
            <p:ph type="ftr" sz="quarter" idx="10"/>
          </p:nvPr>
        </p:nvSpPr>
        <p:spPr/>
        <p:txBody>
          <a:bodyPr/>
          <a:lstStyle>
            <a:lvl1pPr>
              <a:defRPr/>
            </a:lvl1pPr>
          </a:lstStyle>
          <a:p>
            <a:pPr>
              <a:defRPr/>
            </a:pPr>
            <a:r>
              <a:rPr lang="en-US">
                <a:solidFill>
                  <a:srgbClr val="676767"/>
                </a:solidFill>
              </a:rPr>
              <a:t>Bee Care Tempalte 2012 </a:t>
            </a:r>
            <a:r>
              <a:rPr lang="en-US">
                <a:solidFill>
                  <a:srgbClr val="676767"/>
                </a:solidFill>
                <a:sym typeface="Wingdings"/>
              </a:rPr>
              <a:t> March 2012</a:t>
            </a:r>
            <a:endParaRPr lang="en-US" dirty="0">
              <a:solidFill>
                <a:srgbClr val="676767"/>
              </a:solidFill>
            </a:endParaRPr>
          </a:p>
        </p:txBody>
      </p:sp>
      <p:sp>
        <p:nvSpPr>
          <p:cNvPr id="6" name="Foliennummernplatzhalter 1"/>
          <p:cNvSpPr>
            <a:spLocks noGrp="1"/>
          </p:cNvSpPr>
          <p:nvPr>
            <p:ph type="sldNum" sz="quarter" idx="11"/>
          </p:nvPr>
        </p:nvSpPr>
        <p:spPr/>
        <p:txBody>
          <a:bodyPr/>
          <a:lstStyle>
            <a:lvl1pPr>
              <a:defRPr/>
            </a:lvl1pPr>
          </a:lstStyle>
          <a:p>
            <a:pPr>
              <a:defRPr/>
            </a:pPr>
            <a:r>
              <a:rPr lang="en-US">
                <a:solidFill>
                  <a:srgbClr val="676767"/>
                </a:solidFill>
              </a:rPr>
              <a:t>Page </a:t>
            </a:r>
            <a:fld id="{6F92628F-8706-4C80-BB30-4BCB711BF06A}"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165340168"/>
      </p:ext>
    </p:extLst>
  </p:cSld>
  <p:clrMapOvr>
    <a:masterClrMapping/>
  </p:clrMapOvr>
  <p:transition>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66725" y="349250"/>
            <a:ext cx="7475796" cy="949325"/>
          </a:xfrm>
        </p:spPr>
        <p:txBody>
          <a:bodyPr/>
          <a:lstStyle/>
          <a:p>
            <a:r>
              <a:rPr lang="en-US" smtClean="0"/>
              <a:t>Click to edit Master title style</a:t>
            </a:r>
            <a:endParaRPr lang="en-US"/>
          </a:p>
        </p:txBody>
      </p:sp>
      <p:sp>
        <p:nvSpPr>
          <p:cNvPr id="3" name="Fußzeilenplatzhalter 3"/>
          <p:cNvSpPr>
            <a:spLocks noGrp="1"/>
          </p:cNvSpPr>
          <p:nvPr>
            <p:ph type="ftr" sz="quarter" idx="10"/>
          </p:nvPr>
        </p:nvSpPr>
        <p:spPr/>
        <p:txBody>
          <a:bodyPr/>
          <a:lstStyle>
            <a:lvl1pPr>
              <a:defRPr/>
            </a:lvl1pPr>
          </a:lstStyle>
          <a:p>
            <a:pPr>
              <a:defRPr/>
            </a:pPr>
            <a:r>
              <a:rPr lang="en-US">
                <a:solidFill>
                  <a:srgbClr val="676767"/>
                </a:solidFill>
              </a:rPr>
              <a:t>Bee Care Tempalte 2012 </a:t>
            </a:r>
            <a:r>
              <a:rPr lang="en-US">
                <a:solidFill>
                  <a:srgbClr val="676767"/>
                </a:solidFill>
                <a:sym typeface="Wingdings"/>
              </a:rPr>
              <a:t> March 2012</a:t>
            </a:r>
            <a:endParaRPr lang="en-US" dirty="0">
              <a:solidFill>
                <a:srgbClr val="676767"/>
              </a:solidFill>
            </a:endParaRPr>
          </a:p>
        </p:txBody>
      </p:sp>
    </p:spTree>
    <p:extLst>
      <p:ext uri="{BB962C8B-B14F-4D97-AF65-F5344CB8AC3E}">
        <p14:creationId xmlns:p14="http://schemas.microsoft.com/office/powerpoint/2010/main" val="1017153401"/>
      </p:ext>
    </p:extLst>
  </p:cSld>
  <p:clrMapOvr>
    <a:masterClrMapping/>
  </p:clrMapOvr>
  <p:transition>
    <p:wip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3"/>
          <p:cNvSpPr>
            <a:spLocks noGrp="1"/>
          </p:cNvSpPr>
          <p:nvPr>
            <p:ph type="ftr" sz="quarter" idx="10"/>
          </p:nvPr>
        </p:nvSpPr>
        <p:spPr/>
        <p:txBody>
          <a:bodyPr/>
          <a:lstStyle>
            <a:lvl1pPr>
              <a:defRPr/>
            </a:lvl1pPr>
          </a:lstStyle>
          <a:p>
            <a:pPr>
              <a:defRPr/>
            </a:pPr>
            <a:r>
              <a:rPr lang="en-US">
                <a:solidFill>
                  <a:srgbClr val="676767"/>
                </a:solidFill>
              </a:rPr>
              <a:t>Bee Care Tempalte 2012 </a:t>
            </a:r>
            <a:r>
              <a:rPr lang="en-US">
                <a:solidFill>
                  <a:srgbClr val="676767"/>
                </a:solidFill>
                <a:sym typeface="Wingdings"/>
              </a:rPr>
              <a:t> March 2012</a:t>
            </a:r>
            <a:endParaRPr lang="en-US" dirty="0">
              <a:solidFill>
                <a:srgbClr val="676767"/>
              </a:solidFill>
            </a:endParaRPr>
          </a:p>
        </p:txBody>
      </p:sp>
      <p:sp>
        <p:nvSpPr>
          <p:cNvPr id="3" name="Foliennummernplatzhalter 1"/>
          <p:cNvSpPr>
            <a:spLocks noGrp="1"/>
          </p:cNvSpPr>
          <p:nvPr>
            <p:ph type="sldNum" sz="quarter" idx="11"/>
          </p:nvPr>
        </p:nvSpPr>
        <p:spPr/>
        <p:txBody>
          <a:bodyPr/>
          <a:lstStyle>
            <a:lvl1pPr>
              <a:defRPr/>
            </a:lvl1pPr>
          </a:lstStyle>
          <a:p>
            <a:pPr>
              <a:defRPr/>
            </a:pPr>
            <a:r>
              <a:rPr lang="en-US">
                <a:solidFill>
                  <a:srgbClr val="676767"/>
                </a:solidFill>
              </a:rPr>
              <a:t>Page </a:t>
            </a:r>
            <a:fld id="{9586134C-811E-4528-AE28-EE277E6029CE}"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707756713"/>
      </p:ext>
    </p:extLst>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80"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5453" name="think-cell Slide" r:id="rId33" imgW="360" imgH="360" progId="">
                  <p:embed/>
                </p:oleObj>
              </mc:Choice>
              <mc:Fallback>
                <p:oleObj name="think-cell Slide" r:id="rId33" imgW="360" imgH="360" progId="">
                  <p:embed/>
                  <p:pic>
                    <p:nvPicPr>
                      <p:cNvPr id="0" name="Picture 357"/>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2" descr="bayer_hg"/>
          <p:cNvPicPr>
            <a:picLocks noChangeAspect="1" noChangeArrowheads="1"/>
          </p:cNvPicPr>
          <p:nvPr>
            <p:custDataLst>
              <p:tags r:id="rId3"/>
            </p:custDataLst>
          </p:nvPr>
        </p:nvPicPr>
        <p:blipFill>
          <a:blip r:embed="rId35" cstate="print">
            <a:extLst>
              <a:ext uri="{28A0092B-C50C-407E-A947-70E740481C1C}">
                <a14:useLocalDpi xmlns:a14="http://schemas.microsoft.com/office/drawing/2010/main" val="0"/>
              </a:ext>
            </a:extLst>
          </a:blip>
          <a:srcRect/>
          <a:stretch>
            <a:fillRect/>
          </a:stretch>
        </p:blipFill>
        <p:spPr bwMode="gray">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CS_Logo_Blk_100917"/>
          <p:cNvPicPr>
            <a:picLocks noChangeAspect="1" noChangeArrowheads="1"/>
          </p:cNvPicPr>
          <p:nvPr>
            <p:custDataLst>
              <p:tags r:id="rId4"/>
            </p:custDataLst>
          </p:nvPr>
        </p:nvPicPr>
        <p:blipFill>
          <a:blip r:embed="rId36" cstate="print">
            <a:extLst>
              <a:ext uri="{28A0092B-C50C-407E-A947-70E740481C1C}">
                <a14:useLocalDpi xmlns:a14="http://schemas.microsoft.com/office/drawing/2010/main" val="0"/>
              </a:ext>
            </a:extLst>
          </a:blip>
          <a:srcRect l="21547" t="-2051" b="8717"/>
          <a:stretch>
            <a:fillRect/>
          </a:stretch>
        </p:blipFill>
        <p:spPr bwMode="gray">
          <a:xfrm>
            <a:off x="7324725" y="6453188"/>
            <a:ext cx="13525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McK Slide Elements"/>
          <p:cNvGrpSpPr>
            <a:grpSpLocks/>
          </p:cNvGrpSpPr>
          <p:nvPr userDrawn="1"/>
        </p:nvGrpSpPr>
        <p:grpSpPr bwMode="auto">
          <a:xfrm>
            <a:off x="455613" y="5995988"/>
            <a:ext cx="8515350" cy="352425"/>
            <a:chOff x="287" y="3777"/>
            <a:chExt cx="5364" cy="222"/>
          </a:xfrm>
        </p:grpSpPr>
        <p:sp>
          <p:nvSpPr>
            <p:cNvPr id="8" name="McK 4. Footnote" hidden="1"/>
            <p:cNvSpPr txBox="1">
              <a:spLocks noChangeArrowheads="1"/>
            </p:cNvSpPr>
            <p:nvPr userDrawn="1"/>
          </p:nvSpPr>
          <p:spPr bwMode="gray">
            <a:xfrm>
              <a:off x="287" y="3777"/>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algn="l" defTabSz="895350">
                <a:defRPr>
                  <a:solidFill>
                    <a:schemeClr val="tx1"/>
                  </a:solidFill>
                  <a:latin typeface="Arial" pitchFamily="34" charset="0"/>
                </a:defRPr>
              </a:lvl1pPr>
              <a:lvl2pPr marL="1031875" algn="l" defTabSz="895350">
                <a:defRPr>
                  <a:solidFill>
                    <a:schemeClr val="tx1"/>
                  </a:solidFill>
                  <a:latin typeface="Arial" pitchFamily="34" charset="0"/>
                </a:defRPr>
              </a:lvl2pPr>
              <a:lvl3pPr marL="1217613" algn="l" defTabSz="895350">
                <a:defRPr>
                  <a:solidFill>
                    <a:schemeClr val="tx1"/>
                  </a:solidFill>
                  <a:latin typeface="Arial" pitchFamily="34" charset="0"/>
                </a:defRPr>
              </a:lvl3pPr>
              <a:lvl4pPr marL="1404938"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000" smtClean="0">
                  <a:solidFill>
                    <a:srgbClr val="002864"/>
                  </a:solidFill>
                  <a:ea typeface="SimSun" pitchFamily="2" charset="-122"/>
                  <a:cs typeface="Arial" pitchFamily="34" charset="0"/>
                </a:rPr>
                <a:t>1 Footnote</a:t>
              </a:r>
            </a:p>
          </p:txBody>
        </p:sp>
        <p:sp>
          <p:nvSpPr>
            <p:cNvPr id="9" name="McK 5. Source" hidden="1"/>
            <p:cNvSpPr>
              <a:spLocks noChangeArrowheads="1"/>
            </p:cNvSpPr>
            <p:nvPr userDrawn="1"/>
          </p:nvSpPr>
          <p:spPr bwMode="gray">
            <a:xfrm>
              <a:off x="287" y="3903"/>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495300" indent="-495300" algn="l" defTabSz="895350">
                <a:buClr>
                  <a:srgbClr val="6BC200"/>
                </a:buClr>
                <a:tabLst>
                  <a:tab pos="487363" algn="l"/>
                </a:tabLst>
              </a:pPr>
              <a:r>
                <a:rPr lang="en-US" altLang="zh-CN" sz="1000" smtClean="0">
                  <a:solidFill>
                    <a:srgbClr val="002864"/>
                  </a:solidFill>
                  <a:ea typeface="SimSun" pitchFamily="2" charset="-122"/>
                </a:rPr>
                <a:t>Source:	Source</a:t>
              </a:r>
            </a:p>
          </p:txBody>
        </p:sp>
      </p:grpSp>
      <p:sp>
        <p:nvSpPr>
          <p:cNvPr id="10" name="McK 3. Unit of measure" hidden="1"/>
          <p:cNvSpPr txBox="1">
            <a:spLocks noChangeArrowheads="1"/>
          </p:cNvSpPr>
          <p:nvPr>
            <p:custDataLst>
              <p:tags r:id="rId5"/>
            </p:custDataLst>
          </p:nvPr>
        </p:nvSpPr>
        <p:spPr bwMode="gray">
          <a:xfrm>
            <a:off x="455613" y="1417638"/>
            <a:ext cx="85153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95350">
              <a:defRPr>
                <a:solidFill>
                  <a:schemeClr val="tx1"/>
                </a:solidFill>
                <a:latin typeface="Arial" pitchFamily="34" charset="0"/>
              </a:defRPr>
            </a:lvl1pPr>
            <a:lvl2pPr marL="447675" algn="l" defTabSz="895350">
              <a:defRPr>
                <a:solidFill>
                  <a:schemeClr val="tx1"/>
                </a:solidFill>
                <a:latin typeface="Arial" pitchFamily="34" charset="0"/>
              </a:defRPr>
            </a:lvl2pPr>
            <a:lvl3pPr marL="895350" algn="l" defTabSz="895350">
              <a:defRPr>
                <a:solidFill>
                  <a:schemeClr val="tx1"/>
                </a:solidFill>
                <a:latin typeface="Arial" pitchFamily="34" charset="0"/>
              </a:defRPr>
            </a:lvl3pPr>
            <a:lvl4pPr marL="1344613"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400" smtClean="0">
                <a:solidFill>
                  <a:srgbClr val="002864"/>
                </a:solidFill>
                <a:ea typeface="SimSun" pitchFamily="2" charset="-122"/>
                <a:cs typeface="Arial" pitchFamily="34" charset="0"/>
              </a:rPr>
              <a:t>Subtitle or Unit of measure, when both Unit of measure goes into 2nd line</a:t>
            </a:r>
          </a:p>
        </p:txBody>
      </p:sp>
      <p:sp>
        <p:nvSpPr>
          <p:cNvPr id="11" name="McK 1. On-page tracker" hidden="1"/>
          <p:cNvSpPr>
            <a:spLocks noChangeArrowheads="1"/>
          </p:cNvSpPr>
          <p:nvPr>
            <p:custDataLst>
              <p:tags r:id="rId6"/>
            </p:custDataLst>
          </p:nvPr>
        </p:nvSpPr>
        <p:spPr bwMode="gray">
          <a:xfrm>
            <a:off x="455613" y="58738"/>
            <a:ext cx="8509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400" smtClean="0">
                <a:solidFill>
                  <a:srgbClr val="808080"/>
                </a:solidFill>
                <a:cs typeface="+mn-cs"/>
              </a:rPr>
              <a:t>TRACKER</a:t>
            </a:r>
          </a:p>
        </p:txBody>
      </p:sp>
      <p:grpSp>
        <p:nvGrpSpPr>
          <p:cNvPr id="12" name="ACET" hidden="1"/>
          <p:cNvGrpSpPr>
            <a:grpSpLocks/>
          </p:cNvGrpSpPr>
          <p:nvPr>
            <p:custDataLst>
              <p:tags r:id="rId7"/>
            </p:custDataLst>
          </p:nvPr>
        </p:nvGrpSpPr>
        <p:grpSpPr bwMode="auto">
          <a:xfrm>
            <a:off x="2347913" y="2006600"/>
            <a:ext cx="4264025" cy="508000"/>
            <a:chOff x="915" y="710"/>
            <a:chExt cx="2686" cy="320"/>
          </a:xfrm>
        </p:grpSpPr>
        <p:cxnSp>
          <p:nvCxnSpPr>
            <p:cNvPr id="13" name="AutoShape 16" hidden="1"/>
            <p:cNvCxnSpPr>
              <a:cxnSpLocks noChangeShapeType="1"/>
            </p:cNvCxnSpPr>
            <p:nvPr/>
          </p:nvCxnSpPr>
          <p:spPr bwMode="gray">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AutoShape 17" hidden="1"/>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algn="l">
                <a:buClr>
                  <a:srgbClr val="6BC200"/>
                </a:buClr>
              </a:pPr>
              <a:r>
                <a:rPr lang="en-US" sz="1600" b="1" smtClean="0">
                  <a:solidFill>
                    <a:srgbClr val="002864"/>
                  </a:solidFill>
                  <a:cs typeface="+mn-cs"/>
                </a:rPr>
                <a:t>Title</a:t>
              </a:r>
            </a:p>
            <a:p>
              <a:pPr algn="l">
                <a:buClr>
                  <a:srgbClr val="6BC200"/>
                </a:buClr>
              </a:pPr>
              <a:r>
                <a:rPr lang="en-US" sz="1600" smtClean="0">
                  <a:solidFill>
                    <a:srgbClr val="002864"/>
                  </a:solidFill>
                  <a:cs typeface="+mn-cs"/>
                </a:rPr>
                <a:t>Unit of measure</a:t>
              </a:r>
            </a:p>
          </p:txBody>
        </p:sp>
      </p:grpSp>
      <p:grpSp>
        <p:nvGrpSpPr>
          <p:cNvPr id="15" name="LegendBoxes" hidden="1"/>
          <p:cNvGrpSpPr>
            <a:grpSpLocks/>
          </p:cNvGrpSpPr>
          <p:nvPr>
            <p:custDataLst>
              <p:tags r:id="rId8"/>
            </p:custDataLst>
          </p:nvPr>
        </p:nvGrpSpPr>
        <p:grpSpPr bwMode="auto">
          <a:xfrm>
            <a:off x="8086725" y="1450975"/>
            <a:ext cx="842963" cy="976313"/>
            <a:chOff x="3394" y="519"/>
            <a:chExt cx="531" cy="615"/>
          </a:xfrm>
        </p:grpSpPr>
        <p:sp>
          <p:nvSpPr>
            <p:cNvPr id="16" name="LegendRectangle1" hidden="1"/>
            <p:cNvSpPr>
              <a:spLocks noChangeArrowheads="1"/>
            </p:cNvSpPr>
            <p:nvPr userDrawn="1"/>
          </p:nvSpPr>
          <p:spPr bwMode="gray">
            <a:xfrm>
              <a:off x="3394" y="526"/>
              <a:ext cx="104" cy="10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7" name="LegendRectangle2" hidden="1"/>
            <p:cNvSpPr>
              <a:spLocks noChangeArrowheads="1"/>
            </p:cNvSpPr>
            <p:nvPr userDrawn="1"/>
          </p:nvSpPr>
          <p:spPr bwMode="gray">
            <a:xfrm>
              <a:off x="3394" y="693"/>
              <a:ext cx="104" cy="101"/>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8" name="LegendRectangle3" hidden="1"/>
            <p:cNvSpPr>
              <a:spLocks noChangeArrowheads="1"/>
            </p:cNvSpPr>
            <p:nvPr userDrawn="1"/>
          </p:nvSpPr>
          <p:spPr bwMode="gray">
            <a:xfrm>
              <a:off x="3394" y="860"/>
              <a:ext cx="104" cy="101"/>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9" name="LegendRectangle4" hidden="1"/>
            <p:cNvSpPr>
              <a:spLocks noChangeArrowheads="1"/>
            </p:cNvSpPr>
            <p:nvPr userDrawn="1"/>
          </p:nvSpPr>
          <p:spPr bwMode="gray">
            <a:xfrm>
              <a:off x="3394" y="1027"/>
              <a:ext cx="104" cy="101"/>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20" name="Legend1" hidden="1"/>
            <p:cNvSpPr>
              <a:spLocks noChangeArrowheads="1"/>
            </p:cNvSpPr>
            <p:nvPr userDrawn="1"/>
          </p:nvSpPr>
          <p:spPr bwMode="gray">
            <a:xfrm>
              <a:off x="3554" y="5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21" name="Legend2" hidden="1"/>
            <p:cNvSpPr>
              <a:spLocks noChangeArrowheads="1"/>
            </p:cNvSpPr>
            <p:nvPr userDrawn="1"/>
          </p:nvSpPr>
          <p:spPr bwMode="gray">
            <a:xfrm>
              <a:off x="3554" y="6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22" name="Legend3" hidden="1"/>
            <p:cNvSpPr>
              <a:spLocks noChangeArrowheads="1"/>
            </p:cNvSpPr>
            <p:nvPr userDrawn="1"/>
          </p:nvSpPr>
          <p:spPr bwMode="gray">
            <a:xfrm>
              <a:off x="3554" y="84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23" name="Legend4" hidden="1"/>
            <p:cNvSpPr>
              <a:spLocks noChangeArrowheads="1"/>
            </p:cNvSpPr>
            <p:nvPr userDrawn="1"/>
          </p:nvSpPr>
          <p:spPr bwMode="gray">
            <a:xfrm>
              <a:off x="3554" y="10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grpSp>
      <p:grpSp>
        <p:nvGrpSpPr>
          <p:cNvPr id="24" name="LegendLines" hidden="1"/>
          <p:cNvGrpSpPr>
            <a:grpSpLocks/>
          </p:cNvGrpSpPr>
          <p:nvPr>
            <p:custDataLst>
              <p:tags r:id="rId9"/>
            </p:custDataLst>
          </p:nvPr>
        </p:nvGrpSpPr>
        <p:grpSpPr bwMode="auto">
          <a:xfrm>
            <a:off x="7769225" y="1450975"/>
            <a:ext cx="1160463" cy="706438"/>
            <a:chOff x="2411" y="2750"/>
            <a:chExt cx="731" cy="445"/>
          </a:xfrm>
        </p:grpSpPr>
        <p:sp>
          <p:nvSpPr>
            <p:cNvPr id="25" name="LineLegend1" hidden="1"/>
            <p:cNvSpPr>
              <a:spLocks noChangeShapeType="1"/>
            </p:cNvSpPr>
            <p:nvPr/>
          </p:nvSpPr>
          <p:spPr bwMode="gray">
            <a:xfrm>
              <a:off x="2411" y="2807"/>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6" name="LineLegend2" hidden="1"/>
            <p:cNvSpPr>
              <a:spLocks noChangeShapeType="1"/>
            </p:cNvSpPr>
            <p:nvPr/>
          </p:nvSpPr>
          <p:spPr bwMode="gray">
            <a:xfrm>
              <a:off x="2411" y="2972"/>
              <a:ext cx="288"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7" name="LineLegend3" hidden="1"/>
            <p:cNvSpPr>
              <a:spLocks noChangeShapeType="1"/>
            </p:cNvSpPr>
            <p:nvPr/>
          </p:nvSpPr>
          <p:spPr bwMode="gray">
            <a:xfrm>
              <a:off x="2411" y="3137"/>
              <a:ext cx="288"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28" name="Legend1" hidden="1"/>
            <p:cNvSpPr>
              <a:spLocks noChangeArrowheads="1"/>
            </p:cNvSpPr>
            <p:nvPr userDrawn="1"/>
          </p:nvSpPr>
          <p:spPr bwMode="gray">
            <a:xfrm>
              <a:off x="2771" y="275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29" name="Legend2" hidden="1"/>
            <p:cNvSpPr>
              <a:spLocks noChangeArrowheads="1"/>
            </p:cNvSpPr>
            <p:nvPr userDrawn="1"/>
          </p:nvSpPr>
          <p:spPr bwMode="gray">
            <a:xfrm>
              <a:off x="2771" y="2915"/>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30" name="Legend3" hidden="1"/>
            <p:cNvSpPr>
              <a:spLocks noChangeArrowheads="1"/>
            </p:cNvSpPr>
            <p:nvPr userDrawn="1"/>
          </p:nvSpPr>
          <p:spPr bwMode="gray">
            <a:xfrm>
              <a:off x="2771" y="308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grpSp>
      <p:grpSp>
        <p:nvGrpSpPr>
          <p:cNvPr id="31" name="Sticker" hidden="1"/>
          <p:cNvGrpSpPr>
            <a:grpSpLocks/>
          </p:cNvGrpSpPr>
          <p:nvPr>
            <p:custDataLst>
              <p:tags r:id="rId10"/>
            </p:custDataLst>
          </p:nvPr>
        </p:nvGrpSpPr>
        <p:grpSpPr bwMode="auto">
          <a:xfrm>
            <a:off x="7835900" y="1450975"/>
            <a:ext cx="1093788" cy="209550"/>
            <a:chOff x="4817" y="376"/>
            <a:chExt cx="689" cy="132"/>
          </a:xfrm>
        </p:grpSpPr>
        <p:cxnSp>
          <p:nvCxnSpPr>
            <p:cNvPr id="32" name="AutoShape 59" hidden="1"/>
            <p:cNvCxnSpPr>
              <a:cxnSpLocks noChangeShapeType="1"/>
            </p:cNvCxnSpPr>
            <p:nvPr userDrawn="1"/>
          </p:nvCxnSpPr>
          <p:spPr bwMode="gray">
            <a:xfrm>
              <a:off x="4817" y="508"/>
              <a:ext cx="689" cy="0"/>
            </a:xfrm>
            <a:prstGeom prst="straightConnector1">
              <a:avLst/>
            </a:prstGeom>
            <a:noFill/>
            <a:ln w="254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3" name="AutoShape 60" hidden="1"/>
            <p:cNvSpPr>
              <a:spLocks noChangeArrowheads="1"/>
            </p:cNvSpPr>
            <p:nvPr userDrawn="1"/>
          </p:nvSpPr>
          <p:spPr bwMode="gray">
            <a:xfrm>
              <a:off x="4817" y="376"/>
              <a:ext cx="689" cy="13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6BC200"/>
                </a:buClr>
              </a:pPr>
              <a:r>
                <a:rPr lang="en-US" sz="1200" smtClean="0">
                  <a:solidFill>
                    <a:srgbClr val="808080"/>
                  </a:solidFill>
                  <a:cs typeface="+mn-cs"/>
                </a:rPr>
                <a:t>ILLUSTRATIVE</a:t>
              </a:r>
            </a:p>
          </p:txBody>
        </p:sp>
        <p:cxnSp>
          <p:nvCxnSpPr>
            <p:cNvPr id="34" name="AutoShape 61" hidden="1"/>
            <p:cNvCxnSpPr>
              <a:cxnSpLocks noChangeShapeType="1"/>
            </p:cNvCxnSpPr>
            <p:nvPr userDrawn="1"/>
          </p:nvCxnSpPr>
          <p:spPr bwMode="gray">
            <a:xfrm>
              <a:off x="4817" y="376"/>
              <a:ext cx="0" cy="13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35" name="LegendMoons" hidden="1"/>
          <p:cNvGrpSpPr>
            <a:grpSpLocks/>
          </p:cNvGrpSpPr>
          <p:nvPr>
            <p:custDataLst>
              <p:tags r:id="rId11"/>
            </p:custDataLst>
          </p:nvPr>
        </p:nvGrpSpPr>
        <p:grpSpPr bwMode="auto">
          <a:xfrm>
            <a:off x="8070850" y="1450975"/>
            <a:ext cx="858838" cy="1233488"/>
            <a:chOff x="4244" y="2554"/>
            <a:chExt cx="541" cy="777"/>
          </a:xfrm>
        </p:grpSpPr>
        <p:grpSp>
          <p:nvGrpSpPr>
            <p:cNvPr id="36" name="MoonLegend2" hidden="1"/>
            <p:cNvGrpSpPr>
              <a:grpSpLocks noChangeAspect="1"/>
            </p:cNvGrpSpPr>
            <p:nvPr>
              <p:custDataLst>
                <p:tags r:id="rId17"/>
              </p:custDataLst>
            </p:nvPr>
          </p:nvGrpSpPr>
          <p:grpSpPr bwMode="auto">
            <a:xfrm>
              <a:off x="4244" y="2720"/>
              <a:ext cx="112" cy="112"/>
              <a:chOff x="1694" y="2044"/>
              <a:chExt cx="160" cy="160"/>
            </a:xfrm>
          </p:grpSpPr>
          <p:sp>
            <p:nvSpPr>
              <p:cNvPr id="54" name="Oval 42" hidden="1"/>
              <p:cNvSpPr>
                <a:spLocks noChangeAspect="1" noChangeArrowheads="1"/>
              </p:cNvSpPr>
              <p:nvPr>
                <p:custDataLst>
                  <p:tags r:id="rId30"/>
                </p:custDataLst>
              </p:nvPr>
            </p:nvSpPr>
            <p:spPr bwMode="gray">
              <a:xfrm>
                <a:off x="1694" y="2044"/>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5" name="Arc 43" hidden="1"/>
              <p:cNvSpPr>
                <a:spLocks noChangeAspect="1"/>
              </p:cNvSpPr>
              <p:nvPr>
                <p:custDataLst>
                  <p:tags r:id="rId31"/>
                </p:custDataLst>
              </p:nvPr>
            </p:nvSpPr>
            <p:spPr bwMode="gray">
              <a:xfrm>
                <a:off x="1774" y="2044"/>
                <a:ext cx="80" cy="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37" name="MoonLegend3" hidden="1"/>
            <p:cNvGrpSpPr>
              <a:grpSpLocks noChangeAspect="1"/>
            </p:cNvGrpSpPr>
            <p:nvPr>
              <p:custDataLst>
                <p:tags r:id="rId18"/>
              </p:custDataLst>
            </p:nvPr>
          </p:nvGrpSpPr>
          <p:grpSpPr bwMode="auto">
            <a:xfrm>
              <a:off x="4244" y="2885"/>
              <a:ext cx="112" cy="112"/>
              <a:chOff x="4495" y="897"/>
              <a:chExt cx="160" cy="160"/>
            </a:xfrm>
          </p:grpSpPr>
          <p:sp>
            <p:nvSpPr>
              <p:cNvPr id="52" name="Oval 45" hidden="1"/>
              <p:cNvSpPr>
                <a:spLocks noChangeAspect="1" noChangeArrowheads="1"/>
              </p:cNvSpPr>
              <p:nvPr>
                <p:custDataLst>
                  <p:tags r:id="rId28"/>
                </p:custDataLst>
              </p:nvPr>
            </p:nvSpPr>
            <p:spPr bwMode="gray">
              <a:xfrm>
                <a:off x="4495" y="897"/>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3" name="Arc 46" hidden="1"/>
              <p:cNvSpPr>
                <a:spLocks noChangeAspect="1"/>
              </p:cNvSpPr>
              <p:nvPr>
                <p:custDataLst>
                  <p:tags r:id="rId29"/>
                </p:custDataLst>
              </p:nvPr>
            </p:nvSpPr>
            <p:spPr bwMode="gray">
              <a:xfrm>
                <a:off x="4575" y="897"/>
                <a:ext cx="80" cy="160"/>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38" name="MoonLegend4" hidden="1"/>
            <p:cNvGrpSpPr>
              <a:grpSpLocks noChangeAspect="1"/>
            </p:cNvGrpSpPr>
            <p:nvPr>
              <p:custDataLst>
                <p:tags r:id="rId19"/>
              </p:custDataLst>
            </p:nvPr>
          </p:nvGrpSpPr>
          <p:grpSpPr bwMode="auto">
            <a:xfrm>
              <a:off x="4244" y="3052"/>
              <a:ext cx="112" cy="112"/>
              <a:chOff x="4495" y="1198"/>
              <a:chExt cx="160" cy="160"/>
            </a:xfrm>
          </p:grpSpPr>
          <p:sp>
            <p:nvSpPr>
              <p:cNvPr id="50" name="Oval 48" hidden="1"/>
              <p:cNvSpPr>
                <a:spLocks noChangeAspect="1" noChangeArrowheads="1"/>
              </p:cNvSpPr>
              <p:nvPr>
                <p:custDataLst>
                  <p:tags r:id="rId26"/>
                </p:custDataLst>
              </p:nvPr>
            </p:nvSpPr>
            <p:spPr bwMode="gray">
              <a:xfrm>
                <a:off x="4495" y="1198"/>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51" name="Arc 49" hidden="1"/>
              <p:cNvSpPr>
                <a:spLocks noChangeAspect="1"/>
              </p:cNvSpPr>
              <p:nvPr>
                <p:custDataLst>
                  <p:tags r:id="rId27"/>
                </p:custDataLst>
              </p:nvPr>
            </p:nvSpPr>
            <p:spPr bwMode="gray">
              <a:xfrm>
                <a:off x="4495" y="1198"/>
                <a:ext cx="160" cy="16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sp>
          <p:nvSpPr>
            <p:cNvPr id="39" name="Legend1" hidden="1"/>
            <p:cNvSpPr>
              <a:spLocks noChangeArrowheads="1"/>
            </p:cNvSpPr>
            <p:nvPr/>
          </p:nvSpPr>
          <p:spPr bwMode="gray">
            <a:xfrm>
              <a:off x="4414" y="255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40" name="Legend2" hidden="1"/>
            <p:cNvSpPr>
              <a:spLocks noChangeArrowheads="1"/>
            </p:cNvSpPr>
            <p:nvPr/>
          </p:nvSpPr>
          <p:spPr bwMode="gray">
            <a:xfrm>
              <a:off x="4414" y="27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41" name="Legend3" hidden="1"/>
            <p:cNvSpPr>
              <a:spLocks noChangeArrowheads="1"/>
            </p:cNvSpPr>
            <p:nvPr/>
          </p:nvSpPr>
          <p:spPr bwMode="gray">
            <a:xfrm>
              <a:off x="4414" y="28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42" name="Legend4" hidden="1"/>
            <p:cNvSpPr>
              <a:spLocks noChangeArrowheads="1"/>
            </p:cNvSpPr>
            <p:nvPr/>
          </p:nvSpPr>
          <p:spPr bwMode="gray">
            <a:xfrm>
              <a:off x="4414" y="3051"/>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sp>
          <p:nvSpPr>
            <p:cNvPr id="43" name="Legend5" hidden="1"/>
            <p:cNvSpPr>
              <a:spLocks noChangeArrowheads="1"/>
            </p:cNvSpPr>
            <p:nvPr/>
          </p:nvSpPr>
          <p:spPr bwMode="gray">
            <a:xfrm>
              <a:off x="4414" y="3216"/>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Legend5</a:t>
              </a:r>
            </a:p>
          </p:txBody>
        </p:sp>
        <p:grpSp>
          <p:nvGrpSpPr>
            <p:cNvPr id="44" name="MoonLegend5" hidden="1"/>
            <p:cNvGrpSpPr>
              <a:grpSpLocks noChangeAspect="1"/>
            </p:cNvGrpSpPr>
            <p:nvPr userDrawn="1">
              <p:custDataLst>
                <p:tags r:id="rId20"/>
              </p:custDataLst>
            </p:nvPr>
          </p:nvGrpSpPr>
          <p:grpSpPr bwMode="auto">
            <a:xfrm>
              <a:off x="4244" y="3217"/>
              <a:ext cx="112" cy="112"/>
              <a:chOff x="4244" y="3217"/>
              <a:chExt cx="112" cy="112"/>
            </a:xfrm>
          </p:grpSpPr>
          <p:sp>
            <p:nvSpPr>
              <p:cNvPr id="48" name="Oval 64" hidden="1"/>
              <p:cNvSpPr>
                <a:spLocks noChangeAspect="1" noChangeArrowheads="1"/>
              </p:cNvSpPr>
              <p:nvPr userDrawn="1">
                <p:custDataLst>
                  <p:tags r:id="rId24"/>
                </p:custDataLst>
              </p:nvPr>
            </p:nvSpPr>
            <p:spPr bwMode="gray">
              <a:xfrm>
                <a:off x="4244" y="3217"/>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49" name="Oval 65" hidden="1"/>
              <p:cNvSpPr>
                <a:spLocks noChangeAspect="1" noChangeArrowheads="1"/>
              </p:cNvSpPr>
              <p:nvPr userDrawn="1">
                <p:custDataLst>
                  <p:tags r:id="rId25"/>
                </p:custDataLst>
              </p:nvPr>
            </p:nvSpPr>
            <p:spPr bwMode="gray">
              <a:xfrm>
                <a:off x="4244" y="3217"/>
                <a:ext cx="112" cy="112"/>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grpSp>
        <p:grpSp>
          <p:nvGrpSpPr>
            <p:cNvPr id="45" name="MoonLegend1" hidden="1"/>
            <p:cNvGrpSpPr>
              <a:grpSpLocks noChangeAspect="1"/>
            </p:cNvGrpSpPr>
            <p:nvPr userDrawn="1">
              <p:custDataLst>
                <p:tags r:id="rId21"/>
              </p:custDataLst>
            </p:nvPr>
          </p:nvGrpSpPr>
          <p:grpSpPr bwMode="auto">
            <a:xfrm>
              <a:off x="4244" y="2556"/>
              <a:ext cx="112" cy="112"/>
              <a:chOff x="4244" y="2556"/>
              <a:chExt cx="112" cy="112"/>
            </a:xfrm>
          </p:grpSpPr>
          <p:sp>
            <p:nvSpPr>
              <p:cNvPr id="46" name="Oval 71" hidden="1"/>
              <p:cNvSpPr>
                <a:spLocks noChangeAspect="1" noChangeArrowheads="1"/>
              </p:cNvSpPr>
              <p:nvPr userDrawn="1">
                <p:custDataLst>
                  <p:tags r:id="rId22"/>
                </p:custDataLst>
              </p:nvPr>
            </p:nvSpPr>
            <p:spPr bwMode="gray">
              <a:xfrm>
                <a:off x="4244" y="2556"/>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47" name="Arc 72" hidden="1"/>
              <p:cNvSpPr>
                <a:spLocks noChangeAspect="1"/>
              </p:cNvSpPr>
              <p:nvPr userDrawn="1">
                <p:custDataLst>
                  <p:tags r:id="rId23"/>
                </p:custDataLst>
              </p:nvPr>
            </p:nvSpPr>
            <p:spPr bwMode="gray">
              <a:xfrm>
                <a:off x="4244" y="2556"/>
                <a:ext cx="112" cy="112"/>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path>
                  <a:path w="43200" h="43200" stroke="0" extrusionOk="0">
                    <a:moveTo>
                      <a:pt x="21599" y="0"/>
                    </a:move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sp>
        <p:nvSpPr>
          <p:cNvPr id="56" name="Rectangle 10"/>
          <p:cNvSpPr>
            <a:spLocks noChangeArrowheads="1"/>
          </p:cNvSpPr>
          <p:nvPr>
            <p:custDataLst>
              <p:tags r:id="rId12"/>
            </p:custDataLst>
          </p:nvPr>
        </p:nvSpPr>
        <p:spPr bwMode="gray">
          <a:xfrm>
            <a:off x="9010650" y="4125913"/>
            <a:ext cx="133350" cy="700087"/>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57" name="Rectangle 11"/>
          <p:cNvSpPr>
            <a:spLocks noChangeArrowheads="1"/>
          </p:cNvSpPr>
          <p:nvPr>
            <p:custDataLst>
              <p:tags r:id="rId13"/>
            </p:custDataLst>
          </p:nvPr>
        </p:nvSpPr>
        <p:spPr bwMode="gray">
          <a:xfrm>
            <a:off x="9010650" y="4818063"/>
            <a:ext cx="133350" cy="698500"/>
          </a:xfrm>
          <a:prstGeom prst="rect">
            <a:avLst/>
          </a:prstGeom>
          <a:solidFill>
            <a:srgbClr val="0090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58" name="Working Draft" hidden="1"/>
          <p:cNvSpPr txBox="1">
            <a:spLocks noChangeArrowheads="1"/>
          </p:cNvSpPr>
          <p:nvPr>
            <p:custDataLst>
              <p:tags r:id="rId14"/>
            </p:custDataLst>
          </p:nvPr>
        </p:nvSpPr>
        <p:spPr bwMode="gray">
          <a:xfrm rot="5400000">
            <a:off x="8224044" y="2712244"/>
            <a:ext cx="1712913"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Working Draft - Last Modified 12.01.2012 19:10:56</a:t>
            </a:r>
            <a:endParaRPr lang="en-US" sz="1600" smtClean="0">
              <a:solidFill>
                <a:srgbClr val="002864"/>
              </a:solidFill>
              <a:cs typeface="+mn-cs"/>
            </a:endParaRPr>
          </a:p>
        </p:txBody>
      </p:sp>
      <p:sp>
        <p:nvSpPr>
          <p:cNvPr id="59" name="Printed" hidden="1"/>
          <p:cNvSpPr txBox="1">
            <a:spLocks noChangeArrowheads="1"/>
          </p:cNvSpPr>
          <p:nvPr>
            <p:custDataLst>
              <p:tags r:id="rId15"/>
            </p:custDataLst>
          </p:nvPr>
        </p:nvSpPr>
        <p:spPr bwMode="gray">
          <a:xfrm rot="5400000">
            <a:off x="8597107" y="4218781"/>
            <a:ext cx="966788"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Printed 12.01.2012 10:48:52</a:t>
            </a:r>
            <a:endParaRPr lang="en-US" sz="1600" smtClean="0">
              <a:solidFill>
                <a:srgbClr val="002864"/>
              </a:solidFill>
              <a:cs typeface="+mn-cs"/>
            </a:endParaRPr>
          </a:p>
        </p:txBody>
      </p:sp>
      <p:pic>
        <p:nvPicPr>
          <p:cNvPr id="60" name="Picture 860" descr="Bayer_Cross_RGB_100917"/>
          <p:cNvPicPr>
            <a:picLocks noChangeAspect="1" noChangeArrowheads="1"/>
          </p:cNvPicPr>
          <p:nvPr>
            <p:custDataLst>
              <p:tags r:id="rId16"/>
            </p:custDataLst>
          </p:nvPr>
        </p:nvPicPr>
        <p:blipFill>
          <a:blip r:embed="rId37" cstate="print">
            <a:extLst>
              <a:ext uri="{28A0092B-C50C-407E-A947-70E740481C1C}">
                <a14:useLocalDpi xmlns:a14="http://schemas.microsoft.com/office/drawing/2010/main" val="0"/>
              </a:ext>
            </a:extLst>
          </a:blip>
          <a:srcRect/>
          <a:stretch>
            <a:fillRect/>
          </a:stretch>
        </p:blipFill>
        <p:spPr bwMode="gray">
          <a:xfrm>
            <a:off x="7721600" y="250825"/>
            <a:ext cx="949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2"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t>Page </a:t>
            </a:r>
            <a:fld id="{87F334AE-4EAC-4C2D-A638-92A76F09FCC4}" type="slidenum">
              <a:rPr lang="en-US" smtClean="0"/>
              <a:pPr/>
              <a:t>‹#›</a:t>
            </a:fld>
            <a:endParaRPr lang="en-US" dirty="0"/>
          </a:p>
        </p:txBody>
      </p:sp>
    </p:spTree>
    <p:extLst>
      <p:ext uri="{BB962C8B-B14F-4D97-AF65-F5344CB8AC3E}">
        <p14:creationId xmlns:p14="http://schemas.microsoft.com/office/powerpoint/2010/main" val="206057671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68313" y="346075"/>
            <a:ext cx="7058024" cy="949325"/>
          </a:xfrm>
        </p:spPr>
        <p:txBody>
          <a:bodyPr/>
          <a:lstStyle>
            <a:lvl1pPr>
              <a:defRPr sz="2400">
                <a:solidFill>
                  <a:schemeClr val="tx1"/>
                </a:solidFill>
              </a:defRPr>
            </a:lvl1pPr>
          </a:lstStyle>
          <a:p>
            <a:r>
              <a:rPr lang="en-US" noProof="0" smtClean="0"/>
              <a:t>Click to edit Master title style</a:t>
            </a:r>
            <a:endParaRPr lang="en-US" noProof="0" dirty="0"/>
          </a:p>
        </p:txBody>
      </p:sp>
      <p:sp>
        <p:nvSpPr>
          <p:cNvPr id="3" name="Foliennummernplatzhalter 3"/>
          <p:cNvSpPr>
            <a:spLocks noGrp="1"/>
          </p:cNvSpPr>
          <p:nvPr>
            <p:ph type="sldNum" sz="quarter" idx="10"/>
          </p:nvPr>
        </p:nvSpPr>
        <p:spPr>
          <a:xfrm>
            <a:off x="360363" y="6424613"/>
            <a:ext cx="482600" cy="433387"/>
          </a:xfrm>
        </p:spPr>
        <p:txBody>
          <a:bodyPr vert="horz" lIns="0" tIns="0" rIns="0" bIns="0" rtlCol="0"/>
          <a:lstStyle>
            <a:lvl1pPr algn="r">
              <a:defRPr sz="800">
                <a:solidFill>
                  <a:schemeClr val="tx1"/>
                </a:solidFill>
              </a:defRPr>
            </a:lvl1pPr>
          </a:lstStyle>
          <a:p>
            <a:pPr>
              <a:defRPr/>
            </a:pPr>
            <a:r>
              <a:rPr lang="en-US">
                <a:solidFill>
                  <a:srgbClr val="676767"/>
                </a:solidFill>
              </a:rPr>
              <a:t>Page </a:t>
            </a:r>
            <a:fld id="{95E7C70C-A386-4131-831C-F5F0FA8DC12C}" type="slidenum">
              <a:rPr lang="en-US">
                <a:solidFill>
                  <a:srgbClr val="676767"/>
                </a:solidFill>
              </a:rPr>
              <a:pPr>
                <a:defRPr/>
              </a:pPr>
              <a:t>‹#›</a:t>
            </a:fld>
            <a:endParaRPr lang="en-US">
              <a:solidFill>
                <a:srgbClr val="676767"/>
              </a:solidFill>
            </a:endParaRPr>
          </a:p>
        </p:txBody>
      </p:sp>
    </p:spTree>
    <p:extLst>
      <p:ext uri="{BB962C8B-B14F-4D97-AF65-F5344CB8AC3E}">
        <p14:creationId xmlns:p14="http://schemas.microsoft.com/office/powerpoint/2010/main" val="981279774"/>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Grafik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671513" y="4119563"/>
            <a:ext cx="19431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19"/>
          <p:cNvSpPr>
            <a:spLocks noChangeShapeType="1"/>
          </p:cNvSpPr>
          <p:nvPr userDrawn="1"/>
        </p:nvSpPr>
        <p:spPr bwMode="gray">
          <a:xfrm>
            <a:off x="3022600" y="4122738"/>
            <a:ext cx="0" cy="118745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2400" smtClean="0">
              <a:solidFill>
                <a:srgbClr val="676767"/>
              </a:solidFill>
              <a:latin typeface="Arial" pitchFamily="34" charset="0"/>
            </a:endParaRPr>
          </a:p>
        </p:txBody>
      </p:sp>
      <p:sp>
        <p:nvSpPr>
          <p:cNvPr id="6" name="Rectangle 2"/>
          <p:cNvSpPr>
            <a:spLocks noGrp="1" noChangeArrowheads="1"/>
          </p:cNvSpPr>
          <p:nvPr>
            <p:ph type="ctrTitle"/>
          </p:nvPr>
        </p:nvSpPr>
        <p:spPr>
          <a:xfrm>
            <a:off x="3381375" y="4497388"/>
            <a:ext cx="5286375" cy="442912"/>
          </a:xfrm>
        </p:spPr>
        <p:txBody>
          <a:bodyPr/>
          <a:lstStyle>
            <a:lvl1pPr>
              <a:defRPr/>
            </a:lvl1pPr>
          </a:lstStyle>
          <a:p>
            <a:pPr lvl="0"/>
            <a:r>
              <a:rPr lang="de-DE" noProof="0" smtClean="0"/>
              <a:t>Titelmasterformat durch Klicken bearbeiten</a:t>
            </a:r>
            <a:endParaRPr lang="en-GB" noProof="0" smtClean="0"/>
          </a:p>
        </p:txBody>
      </p:sp>
      <p:sp>
        <p:nvSpPr>
          <p:cNvPr id="7" name="Rectangle 3"/>
          <p:cNvSpPr>
            <a:spLocks noGrp="1" noChangeArrowheads="1"/>
          </p:cNvSpPr>
          <p:nvPr>
            <p:ph type="subTitle" idx="1"/>
          </p:nvPr>
        </p:nvSpPr>
        <p:spPr>
          <a:xfrm>
            <a:off x="3381375" y="4976813"/>
            <a:ext cx="5289550" cy="309562"/>
          </a:xfrm>
        </p:spPr>
        <p:txBody>
          <a:bodyPr/>
          <a:lstStyle>
            <a:lvl1pPr>
              <a:defRPr sz="2000"/>
            </a:lvl1pPr>
          </a:lstStyle>
          <a:p>
            <a:pPr lvl="0"/>
            <a:r>
              <a:rPr lang="de-DE" noProof="0" smtClean="0"/>
              <a:t>Formatvorlage des Untertitelmasters durch Klicken bearbeiten</a:t>
            </a:r>
            <a:endParaRPr lang="en-GB" noProof="0" smtClean="0"/>
          </a:p>
        </p:txBody>
      </p:sp>
      <p:sp>
        <p:nvSpPr>
          <p:cNvPr id="10" name="Slide Number Placeholder 2"/>
          <p:cNvSpPr>
            <a:spLocks noGrp="1"/>
          </p:cNvSpPr>
          <p:nvPr>
            <p:ph type="sldNum" sz="quarter" idx="10"/>
          </p:nvPr>
        </p:nvSpPr>
        <p:spPr/>
        <p:txBody>
          <a:bodyPr/>
          <a:lstStyle>
            <a:lvl1pPr>
              <a:defRPr>
                <a:solidFill>
                  <a:srgbClr val="676767"/>
                </a:solidFill>
              </a:defRPr>
            </a:lvl1pPr>
          </a:lstStyle>
          <a:p>
            <a:pPr>
              <a:defRPr/>
            </a:pPr>
            <a:r>
              <a:rPr lang="en-US"/>
              <a:t>Page </a:t>
            </a:r>
            <a:fld id="{396129FC-160E-40E1-92D4-6413A97064B1}" type="slidenum">
              <a:rPr lang="en-US"/>
              <a:pPr>
                <a:defRPr/>
              </a:pPr>
              <a:t>‹#›</a:t>
            </a:fld>
            <a:endParaRPr lang="en-US" dirty="0"/>
          </a:p>
        </p:txBody>
      </p:sp>
    </p:spTree>
    <p:extLst>
      <p:ext uri="{BB962C8B-B14F-4D97-AF65-F5344CB8AC3E}">
        <p14:creationId xmlns:p14="http://schemas.microsoft.com/office/powerpoint/2010/main" val="262852408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5240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24000"/>
            <a:ext cx="38100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38100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554038" y="6337300"/>
            <a:ext cx="6380162" cy="288925"/>
          </a:xfrm>
          <a:prstGeom prst="rect">
            <a:avLst/>
          </a:prstGeom>
        </p:spPr>
        <p:txBody>
          <a:bodyPr/>
          <a:lstStyle>
            <a:lvl1pPr>
              <a:defRPr/>
            </a:lvl1pPr>
          </a:lstStyle>
          <a:p>
            <a:pPr algn="l" eaLnBrk="0" hangingPunct="0">
              <a:defRPr/>
            </a:pPr>
            <a:r>
              <a:rPr lang="en-US" sz="2400">
                <a:solidFill>
                  <a:srgbClr val="676767"/>
                </a:solidFill>
                <a:latin typeface="Arial" pitchFamily="34" charset="0"/>
              </a:rPr>
              <a:t>Tell Me  More Focus Group • December 7, 2009 • Slide </a:t>
            </a:r>
            <a:fld id="{B6179478-D003-4BCA-A9D2-04CB4DA70BFC}" type="slidenum">
              <a:rPr lang="en-US" sz="2400">
                <a:solidFill>
                  <a:srgbClr val="676767"/>
                </a:solidFill>
                <a:latin typeface="Arial" pitchFamily="34" charset="0"/>
              </a:rPr>
              <a:pPr algn="l" eaLnBrk="0" hangingPunct="0">
                <a:defRPr/>
              </a:pPr>
              <a:t>‹#›</a:t>
            </a:fld>
            <a:endParaRPr lang="en-GB" sz="2400">
              <a:solidFill>
                <a:srgbClr val="676767"/>
              </a:solidFill>
              <a:latin typeface="Arial" pitchFamily="34" charset="0"/>
            </a:endParaRPr>
          </a:p>
        </p:txBody>
      </p:sp>
    </p:spTree>
    <p:extLst>
      <p:ext uri="{BB962C8B-B14F-4D97-AF65-F5344CB8AC3E}">
        <p14:creationId xmlns:p14="http://schemas.microsoft.com/office/powerpoint/2010/main" val="14488109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B_SFABL_Logo_Cent-1_RGB_1012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671513" y="4124325"/>
            <a:ext cx="19431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noChangeArrowheads="1"/>
          </p:cNvSpPr>
          <p:nvPr/>
        </p:nvSpPr>
        <p:spPr bwMode="gray">
          <a:xfrm>
            <a:off x="9010650" y="4125913"/>
            <a:ext cx="133350" cy="700087"/>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GB">
              <a:solidFill>
                <a:srgbClr val="000000"/>
              </a:solidFill>
              <a:ea typeface="ＭＳ Ｐゴシック" pitchFamily="34" charset="-128"/>
            </a:endParaRPr>
          </a:p>
        </p:txBody>
      </p:sp>
      <p:sp>
        <p:nvSpPr>
          <p:cNvPr id="6" name="Rectangle 11"/>
          <p:cNvSpPr>
            <a:spLocks noChangeArrowheads="1"/>
          </p:cNvSpPr>
          <p:nvPr/>
        </p:nvSpPr>
        <p:spPr bwMode="gray">
          <a:xfrm>
            <a:off x="9010650" y="4818063"/>
            <a:ext cx="133350" cy="698500"/>
          </a:xfrm>
          <a:prstGeom prst="rect">
            <a:avLst/>
          </a:prstGeom>
          <a:solidFill>
            <a:srgbClr val="0090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GB">
              <a:solidFill>
                <a:srgbClr val="000000"/>
              </a:solidFill>
              <a:ea typeface="ＭＳ Ｐゴシック" pitchFamily="34" charset="-128"/>
            </a:endParaRPr>
          </a:p>
        </p:txBody>
      </p:sp>
      <p:sp>
        <p:nvSpPr>
          <p:cNvPr id="7" name="Line 6"/>
          <p:cNvSpPr>
            <a:spLocks noChangeShapeType="1"/>
          </p:cNvSpPr>
          <p:nvPr/>
        </p:nvSpPr>
        <p:spPr bwMode="gray">
          <a:xfrm>
            <a:off x="3022600" y="4124325"/>
            <a:ext cx="0" cy="1187450"/>
          </a:xfrm>
          <a:prstGeom prst="line">
            <a:avLst/>
          </a:prstGeom>
          <a:noFill/>
          <a:ln w="22225">
            <a:solidFill>
              <a:srgbClr val="7787B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defRPr/>
            </a:pPr>
            <a:endParaRPr lang="en-US">
              <a:solidFill>
                <a:srgbClr val="002864"/>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sp>
        <p:nvSpPr>
          <p:cNvPr id="8" name="Freeform 9" descr="titel groß 4_3"/>
          <p:cNvSpPr>
            <a:spLocks/>
          </p:cNvSpPr>
          <p:nvPr/>
        </p:nvSpPr>
        <p:spPr bwMode="gray">
          <a:xfrm>
            <a:off x="-7938" y="-15875"/>
            <a:ext cx="9042401" cy="3760788"/>
          </a:xfrm>
          <a:custGeom>
            <a:avLst/>
            <a:gdLst>
              <a:gd name="T0" fmla="*/ 0 w 2856"/>
              <a:gd name="T1" fmla="*/ 2 h 1185"/>
              <a:gd name="T2" fmla="*/ 1923 w 2856"/>
              <a:gd name="T3" fmla="*/ 0 h 1185"/>
              <a:gd name="T4" fmla="*/ 2856 w 2856"/>
              <a:gd name="T5" fmla="*/ 0 h 1185"/>
              <a:gd name="T6" fmla="*/ 2856 w 2856"/>
              <a:gd name="T7" fmla="*/ 0 h 1185"/>
              <a:gd name="T8" fmla="*/ 2856 w 2856"/>
              <a:gd name="T9" fmla="*/ 549 h 1185"/>
              <a:gd name="T10" fmla="*/ 2811 w 2856"/>
              <a:gd name="T11" fmla="*/ 648 h 1185"/>
              <a:gd name="T12" fmla="*/ 2332 w 2856"/>
              <a:gd name="T13" fmla="*/ 1145 h 1185"/>
              <a:gd name="T14" fmla="*/ 2248 w 2856"/>
              <a:gd name="T15" fmla="*/ 1184 h 1185"/>
              <a:gd name="T16" fmla="*/ 1923 w 2856"/>
              <a:gd name="T17" fmla="*/ 1185 h 1185"/>
              <a:gd name="T18" fmla="*/ 1 w 2856"/>
              <a:gd name="T19" fmla="*/ 1185 h 1185"/>
              <a:gd name="T20" fmla="*/ 0 w 2856"/>
              <a:gd name="T21" fmla="*/ 2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6" h="1185">
                <a:moveTo>
                  <a:pt x="0" y="2"/>
                </a:moveTo>
                <a:cubicBezTo>
                  <a:pt x="1923" y="0"/>
                  <a:pt x="1923" y="0"/>
                  <a:pt x="1923" y="0"/>
                </a:cubicBezTo>
                <a:cubicBezTo>
                  <a:pt x="2856" y="0"/>
                  <a:pt x="2856" y="0"/>
                  <a:pt x="2856" y="0"/>
                </a:cubicBezTo>
                <a:cubicBezTo>
                  <a:pt x="2856" y="0"/>
                  <a:pt x="2856" y="0"/>
                  <a:pt x="2856" y="0"/>
                </a:cubicBezTo>
                <a:cubicBezTo>
                  <a:pt x="2855" y="199"/>
                  <a:pt x="2856" y="351"/>
                  <a:pt x="2856" y="549"/>
                </a:cubicBezTo>
                <a:cubicBezTo>
                  <a:pt x="2850" y="590"/>
                  <a:pt x="2835" y="616"/>
                  <a:pt x="2811" y="648"/>
                </a:cubicBezTo>
                <a:cubicBezTo>
                  <a:pt x="2779" y="685"/>
                  <a:pt x="2379" y="1110"/>
                  <a:pt x="2332" y="1145"/>
                </a:cubicBezTo>
                <a:cubicBezTo>
                  <a:pt x="2302" y="1166"/>
                  <a:pt x="2283" y="1178"/>
                  <a:pt x="2248" y="1184"/>
                </a:cubicBezTo>
                <a:cubicBezTo>
                  <a:pt x="1923" y="1185"/>
                  <a:pt x="1923" y="1185"/>
                  <a:pt x="1923" y="1185"/>
                </a:cubicBezTo>
                <a:cubicBezTo>
                  <a:pt x="1" y="1185"/>
                  <a:pt x="1" y="1185"/>
                  <a:pt x="1" y="1185"/>
                </a:cubicBezTo>
                <a:cubicBezTo>
                  <a:pt x="1" y="792"/>
                  <a:pt x="0" y="395"/>
                  <a:pt x="0" y="2"/>
                </a:cubicBezTo>
                <a:close/>
              </a:path>
            </a:pathLst>
          </a:custGeom>
          <a:blipFill dpi="0" rotWithShape="1">
            <a:blip r:embed="rId3"/>
            <a:srcRect/>
            <a:stretch>
              <a:fillRect/>
            </a:stretch>
          </a:blipFill>
          <a:ln w="2222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defRPr/>
            </a:pPr>
            <a:endParaRPr lang="en-US">
              <a:solidFill>
                <a:srgbClr val="002864"/>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sp>
        <p:nvSpPr>
          <p:cNvPr id="32775" name="Rectangle 7"/>
          <p:cNvSpPr>
            <a:spLocks noGrp="1" noChangeArrowheads="1"/>
          </p:cNvSpPr>
          <p:nvPr>
            <p:ph type="ctrTitle"/>
          </p:nvPr>
        </p:nvSpPr>
        <p:spPr>
          <a:xfrm>
            <a:off x="3381375" y="4506913"/>
            <a:ext cx="5295900" cy="438150"/>
          </a:xfrm>
          <a:extLst>
            <a:ext uri="{909E8E84-426E-40DD-AFC4-6F175D3DCCD1}">
              <a14:hiddenFill xmlns:a14="http://schemas.microsoft.com/office/drawing/2010/main">
                <a:solidFill>
                  <a:schemeClr val="accent1"/>
                </a:solidFill>
              </a14:hiddenFill>
            </a:ext>
          </a:extLst>
        </p:spPr>
        <p:txBody>
          <a:bodyPr>
            <a:spAutoFit/>
          </a:bodyPr>
          <a:lstStyle>
            <a:lvl1pPr>
              <a:lnSpc>
                <a:spcPct val="90000"/>
              </a:lnSpc>
              <a:defRPr/>
            </a:lvl1pPr>
          </a:lstStyle>
          <a:p>
            <a:pPr lvl="0"/>
            <a:r>
              <a:rPr lang="en-GB" noProof="0" smtClean="0"/>
              <a:t>Titelmasterformat durch Klicken bearbeiten</a:t>
            </a:r>
          </a:p>
        </p:txBody>
      </p:sp>
      <p:sp>
        <p:nvSpPr>
          <p:cNvPr id="32776" name="Rectangle 8"/>
          <p:cNvSpPr>
            <a:spLocks noGrp="1" noChangeArrowheads="1"/>
          </p:cNvSpPr>
          <p:nvPr>
            <p:ph type="subTitle" idx="1"/>
          </p:nvPr>
        </p:nvSpPr>
        <p:spPr>
          <a:xfrm>
            <a:off x="3381375" y="4967288"/>
            <a:ext cx="5295900" cy="609600"/>
          </a:xfrm>
          <a:extLst>
            <a:ext uri="{909E8E84-426E-40DD-AFC4-6F175D3DCCD1}">
              <a14:hiddenFill xmlns:a14="http://schemas.microsoft.com/office/drawing/2010/main">
                <a:solidFill>
                  <a:schemeClr val="accent1"/>
                </a:solidFill>
              </a14:hiddenFill>
            </a:ext>
          </a:extLst>
        </p:spPr>
        <p:txBody>
          <a:bodyPr>
            <a:spAutoFit/>
          </a:bodyPr>
          <a:lstStyle>
            <a:lvl1pPr>
              <a:defRPr sz="2000">
                <a:solidFill>
                  <a:schemeClr val="bg1"/>
                </a:solidFill>
              </a:defRPr>
            </a:lvl1pPr>
          </a:lstStyle>
          <a:p>
            <a:pPr lvl="0"/>
            <a:r>
              <a:rPr lang="en-GB" noProof="0" smtClean="0"/>
              <a:t>Formatvorlage des Untertitelmasters durch Klicken bearbeiten</a:t>
            </a:r>
          </a:p>
        </p:txBody>
      </p:sp>
    </p:spTree>
    <p:extLst>
      <p:ext uri="{BB962C8B-B14F-4D97-AF65-F5344CB8AC3E}">
        <p14:creationId xmlns:p14="http://schemas.microsoft.com/office/powerpoint/2010/main" val="3794179345"/>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10655250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786441777"/>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6725" y="1625600"/>
            <a:ext cx="40259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25600"/>
            <a:ext cx="40259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3235994350"/>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6784625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587844845"/>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354148998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image" Target="../media/image2.emf"/><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1.jpeg"/><Relationship Id="rId5" Type="http://schemas.openxmlformats.org/officeDocument/2006/relationships/slideLayout" Target="../slideLayouts/slideLayout79.xml"/><Relationship Id="rId10" Type="http://schemas.openxmlformats.org/officeDocument/2006/relationships/theme" Target="../theme/theme10.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image" Target="../media/image2.emf"/><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image" Target="../media/image1.jpeg"/><Relationship Id="rId5" Type="http://schemas.openxmlformats.org/officeDocument/2006/relationships/slideLayout" Target="../slideLayouts/slideLayout88.xml"/><Relationship Id="rId10" Type="http://schemas.openxmlformats.org/officeDocument/2006/relationships/theme" Target="../theme/theme11.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image" Target="../media/image10.emf"/><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image" Target="../media/image15.png"/><Relationship Id="rId2" Type="http://schemas.openxmlformats.org/officeDocument/2006/relationships/slideLayout" Target="../slideLayouts/slideLayout94.xml"/><Relationship Id="rId16" Type="http://schemas.openxmlformats.org/officeDocument/2006/relationships/theme" Target="../theme/theme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image" Target="../media/image9.emf"/><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3.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13" Type="http://schemas.openxmlformats.org/officeDocument/2006/relationships/vmlDrawing" Target="../drawings/vmlDrawing1.vml"/><Relationship Id="rId18" Type="http://schemas.openxmlformats.org/officeDocument/2006/relationships/tags" Target="../tags/tag6.xml"/><Relationship Id="rId26" Type="http://schemas.openxmlformats.org/officeDocument/2006/relationships/tags" Target="../tags/tag14.xml"/><Relationship Id="rId39" Type="http://schemas.openxmlformats.org/officeDocument/2006/relationships/tags" Target="../tags/tag27.xml"/><Relationship Id="rId3" Type="http://schemas.openxmlformats.org/officeDocument/2006/relationships/slideLayout" Target="../slideLayouts/slideLayout10.xml"/><Relationship Id="rId21" Type="http://schemas.openxmlformats.org/officeDocument/2006/relationships/tags" Target="../tags/tag9.xml"/><Relationship Id="rId34" Type="http://schemas.openxmlformats.org/officeDocument/2006/relationships/tags" Target="../tags/tag22.xml"/><Relationship Id="rId42" Type="http://schemas.openxmlformats.org/officeDocument/2006/relationships/tags" Target="../tags/tag30.xml"/><Relationship Id="rId47" Type="http://schemas.openxmlformats.org/officeDocument/2006/relationships/image" Target="../media/image7.emf"/><Relationship Id="rId50" Type="http://schemas.openxmlformats.org/officeDocument/2006/relationships/image" Target="../media/image10.emf"/><Relationship Id="rId7" Type="http://schemas.openxmlformats.org/officeDocument/2006/relationships/slideLayout" Target="../slideLayouts/slideLayout14.xml"/><Relationship Id="rId12" Type="http://schemas.openxmlformats.org/officeDocument/2006/relationships/theme" Target="../theme/theme2.xml"/><Relationship Id="rId17" Type="http://schemas.openxmlformats.org/officeDocument/2006/relationships/tags" Target="../tags/tag5.xml"/><Relationship Id="rId25" Type="http://schemas.openxmlformats.org/officeDocument/2006/relationships/tags" Target="../tags/tag13.xml"/><Relationship Id="rId33" Type="http://schemas.openxmlformats.org/officeDocument/2006/relationships/tags" Target="../tags/tag21.xml"/><Relationship Id="rId38" Type="http://schemas.openxmlformats.org/officeDocument/2006/relationships/tags" Target="../tags/tag26.xml"/><Relationship Id="rId46" Type="http://schemas.openxmlformats.org/officeDocument/2006/relationships/oleObject" Target="../embeddings/oleObject1.bin"/><Relationship Id="rId2" Type="http://schemas.openxmlformats.org/officeDocument/2006/relationships/slideLayout" Target="../slideLayouts/slideLayout9.xml"/><Relationship Id="rId16" Type="http://schemas.openxmlformats.org/officeDocument/2006/relationships/tags" Target="../tags/tag4.xml"/><Relationship Id="rId20" Type="http://schemas.openxmlformats.org/officeDocument/2006/relationships/tags" Target="../tags/tag8.xml"/><Relationship Id="rId29" Type="http://schemas.openxmlformats.org/officeDocument/2006/relationships/tags" Target="../tags/tag17.xml"/><Relationship Id="rId41" Type="http://schemas.openxmlformats.org/officeDocument/2006/relationships/tags" Target="../tags/tag2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tags" Target="../tags/tag12.xml"/><Relationship Id="rId32" Type="http://schemas.openxmlformats.org/officeDocument/2006/relationships/tags" Target="../tags/tag20.xml"/><Relationship Id="rId37" Type="http://schemas.openxmlformats.org/officeDocument/2006/relationships/tags" Target="../tags/tag25.xml"/><Relationship Id="rId40" Type="http://schemas.openxmlformats.org/officeDocument/2006/relationships/tags" Target="../tags/tag28.xml"/><Relationship Id="rId45" Type="http://schemas.openxmlformats.org/officeDocument/2006/relationships/tags" Target="../tags/tag33.xml"/><Relationship Id="rId5" Type="http://schemas.openxmlformats.org/officeDocument/2006/relationships/slideLayout" Target="../slideLayouts/slideLayout12.xml"/><Relationship Id="rId15" Type="http://schemas.openxmlformats.org/officeDocument/2006/relationships/tags" Target="../tags/tag3.xml"/><Relationship Id="rId23" Type="http://schemas.openxmlformats.org/officeDocument/2006/relationships/tags" Target="../tags/tag11.xml"/><Relationship Id="rId28" Type="http://schemas.openxmlformats.org/officeDocument/2006/relationships/tags" Target="../tags/tag16.xml"/><Relationship Id="rId36" Type="http://schemas.openxmlformats.org/officeDocument/2006/relationships/tags" Target="../tags/tag24.xml"/><Relationship Id="rId49" Type="http://schemas.openxmlformats.org/officeDocument/2006/relationships/image" Target="../media/image9.emf"/><Relationship Id="rId10" Type="http://schemas.openxmlformats.org/officeDocument/2006/relationships/slideLayout" Target="../slideLayouts/slideLayout17.xml"/><Relationship Id="rId19" Type="http://schemas.openxmlformats.org/officeDocument/2006/relationships/tags" Target="../tags/tag7.xml"/><Relationship Id="rId31" Type="http://schemas.openxmlformats.org/officeDocument/2006/relationships/tags" Target="../tags/tag19.xml"/><Relationship Id="rId44" Type="http://schemas.openxmlformats.org/officeDocument/2006/relationships/tags" Target="../tags/tag32.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ags" Target="../tags/tag2.xml"/><Relationship Id="rId22" Type="http://schemas.openxmlformats.org/officeDocument/2006/relationships/tags" Target="../tags/tag10.xml"/><Relationship Id="rId27" Type="http://schemas.openxmlformats.org/officeDocument/2006/relationships/tags" Target="../tags/tag15.xml"/><Relationship Id="rId30" Type="http://schemas.openxmlformats.org/officeDocument/2006/relationships/tags" Target="../tags/tag18.xml"/><Relationship Id="rId35" Type="http://schemas.openxmlformats.org/officeDocument/2006/relationships/tags" Target="../tags/tag23.xml"/><Relationship Id="rId43" Type="http://schemas.openxmlformats.org/officeDocument/2006/relationships/tags" Target="../tags/tag31.xml"/><Relationship Id="rId48" Type="http://schemas.openxmlformats.org/officeDocument/2006/relationships/image" Target="../media/image8.png"/><Relationship Id="rId8"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4.xml"/><Relationship Id="rId3" Type="http://schemas.openxmlformats.org/officeDocument/2006/relationships/slideLayout" Target="../slideLayouts/slideLayout27.xml"/><Relationship Id="rId21" Type="http://schemas.openxmlformats.org/officeDocument/2006/relationships/image" Target="../media/image9.emf"/><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10.em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5.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image" Target="../media/image2.emf"/><Relationship Id="rId4" Type="http://schemas.openxmlformats.org/officeDocument/2006/relationships/slideLayout" Target="../slideLayouts/slideLayout45.xml"/><Relationship Id="rId9" Type="http://schemas.openxmlformats.org/officeDocument/2006/relationships/image" Target="../media/image21.jpe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51.xml"/><Relationship Id="rId7"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image" Target="../media/image2.emf"/></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57.xml"/><Relationship Id="rId7"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image" Target="../media/image2.emf"/></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10" Type="http://schemas.openxmlformats.org/officeDocument/2006/relationships/image" Target="../media/image2.emf"/><Relationship Id="rId4" Type="http://schemas.openxmlformats.org/officeDocument/2006/relationships/slideLayout" Target="../slideLayouts/slideLayout64.xml"/><Relationship Id="rId9"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10" Type="http://schemas.openxmlformats.org/officeDocument/2006/relationships/image" Target="../media/image2.emf"/><Relationship Id="rId4" Type="http://schemas.openxmlformats.org/officeDocument/2006/relationships/slideLayout" Target="../slideLayouts/slideLayout71.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84" name="Picture 360" descr="bee care_ppt_080212_MB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gray">
          <a:xfrm>
            <a:off x="466725" y="349250"/>
            <a:ext cx="70580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dirty="0" smtClean="0"/>
              <a:t>Headline</a:t>
            </a:r>
          </a:p>
        </p:txBody>
      </p:sp>
      <p:sp>
        <p:nvSpPr>
          <p:cNvPr id="1027" name="Rectangle 3"/>
          <p:cNvSpPr>
            <a:spLocks noGrp="1" noChangeArrowheads="1"/>
          </p:cNvSpPr>
          <p:nvPr>
            <p:ph type="body" idx="1"/>
          </p:nvPr>
        </p:nvSpPr>
        <p:spPr bwMode="gray">
          <a:xfrm>
            <a:off x="466725" y="1628775"/>
            <a:ext cx="8208963"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Text in Arial 18pt</a:t>
            </a:r>
          </a:p>
          <a:p>
            <a:pPr lvl="1"/>
            <a:r>
              <a:rPr lang="en-GB" smtClean="0"/>
              <a:t>First level</a:t>
            </a:r>
          </a:p>
          <a:p>
            <a:pPr lvl="2"/>
            <a:r>
              <a:rPr lang="en-GB" smtClean="0"/>
              <a:t>Second level</a:t>
            </a:r>
          </a:p>
          <a:p>
            <a:pPr lvl="3"/>
            <a:r>
              <a:rPr lang="en-GB" smtClean="0"/>
              <a:t>Third level</a:t>
            </a:r>
          </a:p>
          <a:p>
            <a:pPr lvl="4"/>
            <a:r>
              <a:rPr lang="en-GB" smtClean="0"/>
              <a:t>Fourth level</a:t>
            </a:r>
          </a:p>
        </p:txBody>
      </p:sp>
      <p:grpSp>
        <p:nvGrpSpPr>
          <p:cNvPr id="1282" name="Group 258"/>
          <p:cNvGrpSpPr>
            <a:grpSpLocks/>
          </p:cNvGrpSpPr>
          <p:nvPr/>
        </p:nvGrpSpPr>
        <p:grpSpPr bwMode="auto">
          <a:xfrm>
            <a:off x="-3175" y="1463675"/>
            <a:ext cx="9147175" cy="5394325"/>
            <a:chOff x="-2" y="922"/>
            <a:chExt cx="5762" cy="3398"/>
          </a:xfrm>
        </p:grpSpPr>
        <p:sp>
          <p:nvSpPr>
            <p:cNvPr id="1040" name="Rectangle 16"/>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9" name="Freeform 15"/>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Lst>
              <a:ahLst/>
              <a:cxnLst>
                <a:cxn ang="0">
                  <a:pos x="T0" y="T1"/>
                </a:cxn>
                <a:cxn ang="0">
                  <a:pos x="T2" y="T3"/>
                </a:cxn>
                <a:cxn ang="0">
                  <a:pos x="T4" y="T5"/>
                </a:cxn>
                <a:cxn ang="0">
                  <a:pos x="T6" y="T7"/>
                </a:cxn>
                <a:cxn ang="0">
                  <a:pos x="T8" y="T9"/>
                </a:cxn>
                <a:cxn ang="0">
                  <a:pos x="T10" y="T11"/>
                </a:cxn>
                <a:cxn ang="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 name="Freeform 10"/>
            <p:cNvSpPr>
              <a:spLocks/>
            </p:cNvSpPr>
            <p:nvPr/>
          </p:nvSpPr>
          <p:spPr bwMode="gray">
            <a:xfrm>
              <a:off x="-2" y="922"/>
              <a:ext cx="5762" cy="2442"/>
            </a:xfrm>
            <a:custGeom>
              <a:avLst/>
              <a:gdLst>
                <a:gd name="T0" fmla="*/ 6709 w 6803"/>
                <a:gd name="T1" fmla="*/ 2360 h 2884"/>
                <a:gd name="T2" fmla="*/ 6709 w 6803"/>
                <a:gd name="T3" fmla="*/ 0 h 2884"/>
                <a:gd name="T4" fmla="*/ 0 w 6803"/>
                <a:gd name="T5" fmla="*/ 0 h 2884"/>
                <a:gd name="T6" fmla="*/ 0 w 6803"/>
                <a:gd name="T7" fmla="*/ 7 h 2884"/>
                <a:gd name="T8" fmla="*/ 6701 w 6803"/>
                <a:gd name="T9" fmla="*/ 7 h 2884"/>
                <a:gd name="T10" fmla="*/ 6701 w 6803"/>
                <a:gd name="T11" fmla="*/ 2884 h 2884"/>
                <a:gd name="T12" fmla="*/ 6803 w 6803"/>
                <a:gd name="T13" fmla="*/ 2884 h 2884"/>
                <a:gd name="T14" fmla="*/ 6803 w 6803"/>
                <a:gd name="T15" fmla="*/ 2360 h 2884"/>
                <a:gd name="T16" fmla="*/ 6709 w 6803"/>
                <a:gd name="T17" fmla="*/ 2360 h 2884"/>
                <a:gd name="T18" fmla="*/ 6709 w 6803"/>
                <a:gd name="T19" fmla="*/ 236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lnTo>
                    <a:pt x="6709" y="2360"/>
                  </a:lnTo>
                  <a:close/>
                </a:path>
              </a:pathLst>
            </a:custGeom>
            <a:solidFill>
              <a:srgbClr val="6B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 name="Freeform 11"/>
            <p:cNvSpPr>
              <a:spLocks/>
            </p:cNvSpPr>
            <p:nvPr/>
          </p:nvSpPr>
          <p:spPr bwMode="gray">
            <a:xfrm>
              <a:off x="-2" y="3358"/>
              <a:ext cx="5762" cy="688"/>
            </a:xfrm>
            <a:custGeom>
              <a:avLst/>
              <a:gdLst>
                <a:gd name="T0" fmla="*/ 6803 w 6803"/>
                <a:gd name="T1" fmla="*/ 0 h 812"/>
                <a:gd name="T2" fmla="*/ 6701 w 6803"/>
                <a:gd name="T3" fmla="*/ 0 h 812"/>
                <a:gd name="T4" fmla="*/ 6701 w 6803"/>
                <a:gd name="T5" fmla="*/ 805 h 812"/>
                <a:gd name="T6" fmla="*/ 0 w 6803"/>
                <a:gd name="T7" fmla="*/ 805 h 812"/>
                <a:gd name="T8" fmla="*/ 0 w 6803"/>
                <a:gd name="T9" fmla="*/ 812 h 812"/>
                <a:gd name="T10" fmla="*/ 6709 w 6803"/>
                <a:gd name="T11" fmla="*/ 812 h 812"/>
                <a:gd name="T12" fmla="*/ 6709 w 6803"/>
                <a:gd name="T13" fmla="*/ 522 h 812"/>
                <a:gd name="T14" fmla="*/ 6803 w 6803"/>
                <a:gd name="T15" fmla="*/ 522 h 812"/>
                <a:gd name="T16" fmla="*/ 6803 w 6803"/>
                <a:gd name="T17" fmla="*/ 0 h 812"/>
                <a:gd name="T18" fmla="*/ 6803 w 6803"/>
                <a:gd name="T1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lnTo>
                    <a:pt x="6803" y="0"/>
                  </a:lnTo>
                  <a:close/>
                </a:path>
              </a:pathLst>
            </a:custGeom>
            <a:solidFill>
              <a:srgbClr val="0090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275" name="Picture 25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gray">
          <a:xfrm>
            <a:off x="7727950" y="250825"/>
            <a:ext cx="9493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t>Page </a:t>
            </a:r>
            <a:fld id="{87F334AE-4EAC-4C2D-A638-92A76F09FCC4}" type="slidenum">
              <a:rPr lang="en-US" smtClean="0"/>
              <a:pPr/>
              <a:t>‹#›</a:t>
            </a:fld>
            <a:endParaRPr lang="en-US" dirty="0"/>
          </a:p>
        </p:txBody>
      </p:sp>
      <p:grpSp>
        <p:nvGrpSpPr>
          <p:cNvPr id="12" name="Group 5"/>
          <p:cNvGrpSpPr>
            <a:grpSpLocks noChangeAspect="1"/>
          </p:cNvGrpSpPr>
          <p:nvPr/>
        </p:nvGrpSpPr>
        <p:grpSpPr bwMode="auto">
          <a:xfrm>
            <a:off x="7432675" y="6570663"/>
            <a:ext cx="1241425" cy="142875"/>
            <a:chOff x="-22" y="1823"/>
            <a:chExt cx="5804" cy="673"/>
          </a:xfrm>
        </p:grpSpPr>
        <p:sp>
          <p:nvSpPr>
            <p:cNvPr id="14" name="AutoShape 4"/>
            <p:cNvSpPr>
              <a:spLocks noChangeAspect="1" noChangeArrowheads="1" noTextEdit="1"/>
            </p:cNvSpPr>
            <p:nvPr userDrawn="1"/>
          </p:nvSpPr>
          <p:spPr bwMode="gray">
            <a:xfrm>
              <a:off x="-22" y="1823"/>
              <a:ext cx="5804" cy="673"/>
            </a:xfrm>
            <a:prstGeom prst="rect">
              <a:avLst/>
            </a:prstGeom>
            <a:no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5" name="Freeform 6"/>
            <p:cNvSpPr>
              <a:spLocks noEditPoints="1"/>
            </p:cNvSpPr>
            <p:nvPr userDrawn="1"/>
          </p:nvSpPr>
          <p:spPr bwMode="gray">
            <a:xfrm>
              <a:off x="-22" y="1838"/>
              <a:ext cx="393" cy="486"/>
            </a:xfrm>
            <a:custGeom>
              <a:avLst/>
              <a:gdLst>
                <a:gd name="T0" fmla="*/ 93 w 167"/>
                <a:gd name="T1" fmla="*/ 206 h 206"/>
                <a:gd name="T2" fmla="*/ 167 w 167"/>
                <a:gd name="T3" fmla="*/ 149 h 206"/>
                <a:gd name="T4" fmla="*/ 113 w 167"/>
                <a:gd name="T5" fmla="*/ 94 h 206"/>
                <a:gd name="T6" fmla="*/ 113 w 167"/>
                <a:gd name="T7" fmla="*/ 93 h 206"/>
                <a:gd name="T8" fmla="*/ 158 w 167"/>
                <a:gd name="T9" fmla="*/ 48 h 206"/>
                <a:gd name="T10" fmla="*/ 139 w 167"/>
                <a:gd name="T11" fmla="*/ 11 h 206"/>
                <a:gd name="T12" fmla="*/ 86 w 167"/>
                <a:gd name="T13" fmla="*/ 0 h 206"/>
                <a:gd name="T14" fmla="*/ 0 w 167"/>
                <a:gd name="T15" fmla="*/ 0 h 206"/>
                <a:gd name="T16" fmla="*/ 0 w 167"/>
                <a:gd name="T17" fmla="*/ 9 h 206"/>
                <a:gd name="T18" fmla="*/ 27 w 167"/>
                <a:gd name="T19" fmla="*/ 28 h 206"/>
                <a:gd name="T20" fmla="*/ 27 w 167"/>
                <a:gd name="T21" fmla="*/ 179 h 206"/>
                <a:gd name="T22" fmla="*/ 0 w 167"/>
                <a:gd name="T23" fmla="*/ 198 h 206"/>
                <a:gd name="T24" fmla="*/ 0 w 167"/>
                <a:gd name="T25" fmla="*/ 206 h 206"/>
                <a:gd name="T26" fmla="*/ 93 w 167"/>
                <a:gd name="T27" fmla="*/ 206 h 206"/>
                <a:gd name="T28" fmla="*/ 57 w 167"/>
                <a:gd name="T29" fmla="*/ 101 h 206"/>
                <a:gd name="T30" fmla="*/ 78 w 167"/>
                <a:gd name="T31" fmla="*/ 101 h 206"/>
                <a:gd name="T32" fmla="*/ 135 w 167"/>
                <a:gd name="T33" fmla="*/ 151 h 206"/>
                <a:gd name="T34" fmla="*/ 85 w 167"/>
                <a:gd name="T35" fmla="*/ 196 h 206"/>
                <a:gd name="T36" fmla="*/ 57 w 167"/>
                <a:gd name="T37" fmla="*/ 173 h 206"/>
                <a:gd name="T38" fmla="*/ 57 w 167"/>
                <a:gd name="T39" fmla="*/ 101 h 206"/>
                <a:gd name="T40" fmla="*/ 57 w 167"/>
                <a:gd name="T41" fmla="*/ 26 h 206"/>
                <a:gd name="T42" fmla="*/ 81 w 167"/>
                <a:gd name="T43" fmla="*/ 11 h 206"/>
                <a:gd name="T44" fmla="*/ 126 w 167"/>
                <a:gd name="T45" fmla="*/ 49 h 206"/>
                <a:gd name="T46" fmla="*/ 76 w 167"/>
                <a:gd name="T47" fmla="*/ 90 h 206"/>
                <a:gd name="T48" fmla="*/ 57 w 167"/>
                <a:gd name="T49" fmla="*/ 90 h 206"/>
                <a:gd name="T50" fmla="*/ 57 w 167"/>
                <a:gd name="T51" fmla="*/ 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6">
                  <a:moveTo>
                    <a:pt x="93" y="206"/>
                  </a:moveTo>
                  <a:cubicBezTo>
                    <a:pt x="138" y="206"/>
                    <a:pt x="167" y="190"/>
                    <a:pt x="167" y="149"/>
                  </a:cubicBezTo>
                  <a:cubicBezTo>
                    <a:pt x="167" y="113"/>
                    <a:pt x="142" y="98"/>
                    <a:pt x="113" y="94"/>
                  </a:cubicBezTo>
                  <a:cubicBezTo>
                    <a:pt x="113" y="93"/>
                    <a:pt x="113" y="93"/>
                    <a:pt x="113" y="93"/>
                  </a:cubicBezTo>
                  <a:cubicBezTo>
                    <a:pt x="141" y="88"/>
                    <a:pt x="158" y="71"/>
                    <a:pt x="158" y="48"/>
                  </a:cubicBezTo>
                  <a:cubicBezTo>
                    <a:pt x="158" y="31"/>
                    <a:pt x="151" y="19"/>
                    <a:pt x="139" y="11"/>
                  </a:cubicBezTo>
                  <a:cubicBezTo>
                    <a:pt x="127" y="3"/>
                    <a:pt x="110" y="0"/>
                    <a:pt x="86" y="0"/>
                  </a:cubicBezTo>
                  <a:cubicBezTo>
                    <a:pt x="0" y="0"/>
                    <a:pt x="0" y="0"/>
                    <a:pt x="0" y="0"/>
                  </a:cubicBezTo>
                  <a:cubicBezTo>
                    <a:pt x="0" y="9"/>
                    <a:pt x="0" y="9"/>
                    <a:pt x="0" y="9"/>
                  </a:cubicBezTo>
                  <a:cubicBezTo>
                    <a:pt x="26" y="11"/>
                    <a:pt x="27" y="11"/>
                    <a:pt x="27" y="28"/>
                  </a:cubicBezTo>
                  <a:cubicBezTo>
                    <a:pt x="27" y="179"/>
                    <a:pt x="27" y="179"/>
                    <a:pt x="27" y="179"/>
                  </a:cubicBezTo>
                  <a:cubicBezTo>
                    <a:pt x="27" y="195"/>
                    <a:pt x="26" y="196"/>
                    <a:pt x="0" y="198"/>
                  </a:cubicBezTo>
                  <a:cubicBezTo>
                    <a:pt x="0" y="206"/>
                    <a:pt x="0" y="206"/>
                    <a:pt x="0" y="206"/>
                  </a:cubicBezTo>
                  <a:lnTo>
                    <a:pt x="93" y="206"/>
                  </a:lnTo>
                  <a:close/>
                  <a:moveTo>
                    <a:pt x="57" y="101"/>
                  </a:moveTo>
                  <a:cubicBezTo>
                    <a:pt x="78" y="101"/>
                    <a:pt x="78" y="101"/>
                    <a:pt x="78" y="101"/>
                  </a:cubicBezTo>
                  <a:cubicBezTo>
                    <a:pt x="115" y="101"/>
                    <a:pt x="135" y="119"/>
                    <a:pt x="135" y="151"/>
                  </a:cubicBezTo>
                  <a:cubicBezTo>
                    <a:pt x="135" y="186"/>
                    <a:pt x="111" y="196"/>
                    <a:pt x="85" y="196"/>
                  </a:cubicBezTo>
                  <a:cubicBezTo>
                    <a:pt x="61" y="196"/>
                    <a:pt x="57" y="192"/>
                    <a:pt x="57" y="173"/>
                  </a:cubicBezTo>
                  <a:lnTo>
                    <a:pt x="57" y="101"/>
                  </a:lnTo>
                  <a:close/>
                  <a:moveTo>
                    <a:pt x="57" y="26"/>
                  </a:moveTo>
                  <a:cubicBezTo>
                    <a:pt x="57" y="13"/>
                    <a:pt x="57" y="11"/>
                    <a:pt x="81" y="11"/>
                  </a:cubicBezTo>
                  <a:cubicBezTo>
                    <a:pt x="102" y="10"/>
                    <a:pt x="126" y="19"/>
                    <a:pt x="126" y="49"/>
                  </a:cubicBezTo>
                  <a:cubicBezTo>
                    <a:pt x="126" y="79"/>
                    <a:pt x="107" y="90"/>
                    <a:pt x="76" y="90"/>
                  </a:cubicBezTo>
                  <a:cubicBezTo>
                    <a:pt x="57" y="90"/>
                    <a:pt x="57" y="90"/>
                    <a:pt x="57" y="90"/>
                  </a:cubicBezTo>
                  <a:lnTo>
                    <a:pt x="57" y="26"/>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6" name="Freeform 7"/>
            <p:cNvSpPr>
              <a:spLocks noEditPoints="1"/>
            </p:cNvSpPr>
            <p:nvPr userDrawn="1"/>
          </p:nvSpPr>
          <p:spPr bwMode="gray">
            <a:xfrm>
              <a:off x="431" y="1973"/>
              <a:ext cx="319" cy="359"/>
            </a:xfrm>
            <a:custGeom>
              <a:avLst/>
              <a:gdLst>
                <a:gd name="T0" fmla="*/ 87 w 135"/>
                <a:gd name="T1" fmla="*/ 107 h 153"/>
                <a:gd name="T2" fmla="*/ 57 w 135"/>
                <a:gd name="T3" fmla="*/ 137 h 153"/>
                <a:gd name="T4" fmla="*/ 30 w 135"/>
                <a:gd name="T5" fmla="*/ 107 h 153"/>
                <a:gd name="T6" fmla="*/ 53 w 135"/>
                <a:gd name="T7" fmla="*/ 79 h 153"/>
                <a:gd name="T8" fmla="*/ 87 w 135"/>
                <a:gd name="T9" fmla="*/ 65 h 153"/>
                <a:gd name="T10" fmla="*/ 87 w 135"/>
                <a:gd name="T11" fmla="*/ 107 h 153"/>
                <a:gd name="T12" fmla="*/ 114 w 135"/>
                <a:gd name="T13" fmla="*/ 39 h 153"/>
                <a:gd name="T14" fmla="*/ 65 w 135"/>
                <a:gd name="T15" fmla="*/ 0 h 153"/>
                <a:gd name="T16" fmla="*/ 5 w 135"/>
                <a:gd name="T17" fmla="*/ 34 h 153"/>
                <a:gd name="T18" fmla="*/ 22 w 135"/>
                <a:gd name="T19" fmla="*/ 48 h 153"/>
                <a:gd name="T20" fmla="*/ 31 w 135"/>
                <a:gd name="T21" fmla="*/ 39 h 153"/>
                <a:gd name="T22" fmla="*/ 62 w 135"/>
                <a:gd name="T23" fmla="*/ 10 h 153"/>
                <a:gd name="T24" fmla="*/ 87 w 135"/>
                <a:gd name="T25" fmla="*/ 40 h 153"/>
                <a:gd name="T26" fmla="*/ 87 w 135"/>
                <a:gd name="T27" fmla="*/ 53 h 153"/>
                <a:gd name="T28" fmla="*/ 27 w 135"/>
                <a:gd name="T29" fmla="*/ 75 h 153"/>
                <a:gd name="T30" fmla="*/ 0 w 135"/>
                <a:gd name="T31" fmla="*/ 111 h 153"/>
                <a:gd name="T32" fmla="*/ 43 w 135"/>
                <a:gd name="T33" fmla="*/ 153 h 153"/>
                <a:gd name="T34" fmla="*/ 87 w 135"/>
                <a:gd name="T35" fmla="*/ 135 h 153"/>
                <a:gd name="T36" fmla="*/ 90 w 135"/>
                <a:gd name="T37" fmla="*/ 153 h 153"/>
                <a:gd name="T38" fmla="*/ 135 w 135"/>
                <a:gd name="T39" fmla="*/ 146 h 153"/>
                <a:gd name="T40" fmla="*/ 135 w 135"/>
                <a:gd name="T41" fmla="*/ 138 h 153"/>
                <a:gd name="T42" fmla="*/ 123 w 135"/>
                <a:gd name="T43" fmla="*/ 137 h 153"/>
                <a:gd name="T44" fmla="*/ 114 w 135"/>
                <a:gd name="T45" fmla="*/ 121 h 153"/>
                <a:gd name="T46" fmla="*/ 114 w 135"/>
                <a:gd name="T47"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53">
                  <a:moveTo>
                    <a:pt x="87" y="107"/>
                  </a:moveTo>
                  <a:cubicBezTo>
                    <a:pt x="87" y="131"/>
                    <a:pt x="69" y="137"/>
                    <a:pt x="57" y="137"/>
                  </a:cubicBezTo>
                  <a:cubicBezTo>
                    <a:pt x="39" y="137"/>
                    <a:pt x="30" y="124"/>
                    <a:pt x="30" y="107"/>
                  </a:cubicBezTo>
                  <a:cubicBezTo>
                    <a:pt x="30" y="93"/>
                    <a:pt x="36" y="85"/>
                    <a:pt x="53" y="79"/>
                  </a:cubicBezTo>
                  <a:cubicBezTo>
                    <a:pt x="65" y="75"/>
                    <a:pt x="81" y="69"/>
                    <a:pt x="87" y="65"/>
                  </a:cubicBezTo>
                  <a:lnTo>
                    <a:pt x="87" y="107"/>
                  </a:lnTo>
                  <a:close/>
                  <a:moveTo>
                    <a:pt x="114" y="39"/>
                  </a:moveTo>
                  <a:cubicBezTo>
                    <a:pt x="114" y="22"/>
                    <a:pt x="110" y="0"/>
                    <a:pt x="65" y="0"/>
                  </a:cubicBezTo>
                  <a:cubicBezTo>
                    <a:pt x="32" y="0"/>
                    <a:pt x="5" y="17"/>
                    <a:pt x="5" y="34"/>
                  </a:cubicBezTo>
                  <a:cubicBezTo>
                    <a:pt x="5" y="43"/>
                    <a:pt x="16" y="48"/>
                    <a:pt x="22" y="48"/>
                  </a:cubicBezTo>
                  <a:cubicBezTo>
                    <a:pt x="28" y="48"/>
                    <a:pt x="30" y="45"/>
                    <a:pt x="31" y="39"/>
                  </a:cubicBezTo>
                  <a:cubicBezTo>
                    <a:pt x="38" y="17"/>
                    <a:pt x="50" y="10"/>
                    <a:pt x="62" y="10"/>
                  </a:cubicBezTo>
                  <a:cubicBezTo>
                    <a:pt x="74" y="10"/>
                    <a:pt x="87" y="16"/>
                    <a:pt x="87" y="40"/>
                  </a:cubicBezTo>
                  <a:cubicBezTo>
                    <a:pt x="87" y="53"/>
                    <a:pt x="87" y="53"/>
                    <a:pt x="87" y="53"/>
                  </a:cubicBezTo>
                  <a:cubicBezTo>
                    <a:pt x="80" y="60"/>
                    <a:pt x="51" y="68"/>
                    <a:pt x="27" y="75"/>
                  </a:cubicBezTo>
                  <a:cubicBezTo>
                    <a:pt x="6" y="82"/>
                    <a:pt x="0" y="97"/>
                    <a:pt x="0" y="111"/>
                  </a:cubicBezTo>
                  <a:cubicBezTo>
                    <a:pt x="0" y="133"/>
                    <a:pt x="15" y="153"/>
                    <a:pt x="43" y="153"/>
                  </a:cubicBezTo>
                  <a:cubicBezTo>
                    <a:pt x="61" y="152"/>
                    <a:pt x="77" y="141"/>
                    <a:pt x="87" y="135"/>
                  </a:cubicBezTo>
                  <a:cubicBezTo>
                    <a:pt x="90" y="153"/>
                    <a:pt x="90" y="153"/>
                    <a:pt x="90" y="153"/>
                  </a:cubicBezTo>
                  <a:cubicBezTo>
                    <a:pt x="135" y="146"/>
                    <a:pt x="135" y="146"/>
                    <a:pt x="135" y="146"/>
                  </a:cubicBezTo>
                  <a:cubicBezTo>
                    <a:pt x="135" y="138"/>
                    <a:pt x="135" y="138"/>
                    <a:pt x="135" y="138"/>
                  </a:cubicBezTo>
                  <a:cubicBezTo>
                    <a:pt x="123" y="137"/>
                    <a:pt x="123" y="137"/>
                    <a:pt x="123" y="137"/>
                  </a:cubicBezTo>
                  <a:cubicBezTo>
                    <a:pt x="115" y="136"/>
                    <a:pt x="114" y="133"/>
                    <a:pt x="114" y="121"/>
                  </a:cubicBezTo>
                  <a:lnTo>
                    <a:pt x="114" y="39"/>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7" name="Freeform 8"/>
            <p:cNvSpPr>
              <a:spLocks/>
            </p:cNvSpPr>
            <p:nvPr userDrawn="1"/>
          </p:nvSpPr>
          <p:spPr bwMode="gray">
            <a:xfrm>
              <a:off x="742" y="1980"/>
              <a:ext cx="379" cy="516"/>
            </a:xfrm>
            <a:custGeom>
              <a:avLst/>
              <a:gdLst>
                <a:gd name="T0" fmla="*/ 0 w 159"/>
                <a:gd name="T1" fmla="*/ 0 h 219"/>
                <a:gd name="T2" fmla="*/ 0 w 159"/>
                <a:gd name="T3" fmla="*/ 9 h 219"/>
                <a:gd name="T4" fmla="*/ 22 w 159"/>
                <a:gd name="T5" fmla="*/ 25 h 219"/>
                <a:gd name="T6" fmla="*/ 69 w 159"/>
                <a:gd name="T7" fmla="*/ 144 h 219"/>
                <a:gd name="T8" fmla="*/ 72 w 159"/>
                <a:gd name="T9" fmla="*/ 159 h 219"/>
                <a:gd name="T10" fmla="*/ 64 w 159"/>
                <a:gd name="T11" fmla="*/ 184 h 219"/>
                <a:gd name="T12" fmla="*/ 51 w 159"/>
                <a:gd name="T13" fmla="*/ 197 h 219"/>
                <a:gd name="T14" fmla="*/ 40 w 159"/>
                <a:gd name="T15" fmla="*/ 191 h 219"/>
                <a:gd name="T16" fmla="*/ 31 w 159"/>
                <a:gd name="T17" fmla="*/ 186 h 219"/>
                <a:gd name="T18" fmla="*/ 18 w 159"/>
                <a:gd name="T19" fmla="*/ 203 h 219"/>
                <a:gd name="T20" fmla="*/ 39 w 159"/>
                <a:gd name="T21" fmla="*/ 219 h 219"/>
                <a:gd name="T22" fmla="*/ 81 w 159"/>
                <a:gd name="T23" fmla="*/ 171 h 219"/>
                <a:gd name="T24" fmla="*/ 137 w 159"/>
                <a:gd name="T25" fmla="*/ 24 h 219"/>
                <a:gd name="T26" fmla="*/ 159 w 159"/>
                <a:gd name="T27" fmla="*/ 9 h 219"/>
                <a:gd name="T28" fmla="*/ 159 w 159"/>
                <a:gd name="T29" fmla="*/ 0 h 219"/>
                <a:gd name="T30" fmla="*/ 101 w 159"/>
                <a:gd name="T31" fmla="*/ 0 h 219"/>
                <a:gd name="T32" fmla="*/ 101 w 159"/>
                <a:gd name="T33" fmla="*/ 9 h 219"/>
                <a:gd name="T34" fmla="*/ 117 w 159"/>
                <a:gd name="T35" fmla="*/ 11 h 219"/>
                <a:gd name="T36" fmla="*/ 121 w 159"/>
                <a:gd name="T37" fmla="*/ 21 h 219"/>
                <a:gd name="T38" fmla="*/ 88 w 159"/>
                <a:gd name="T39" fmla="*/ 119 h 219"/>
                <a:gd name="T40" fmla="*/ 87 w 159"/>
                <a:gd name="T41" fmla="*/ 119 h 219"/>
                <a:gd name="T42" fmla="*/ 51 w 159"/>
                <a:gd name="T43" fmla="*/ 19 h 219"/>
                <a:gd name="T44" fmla="*/ 55 w 159"/>
                <a:gd name="T45" fmla="*/ 10 h 219"/>
                <a:gd name="T46" fmla="*/ 68 w 159"/>
                <a:gd name="T47" fmla="*/ 9 h 219"/>
                <a:gd name="T48" fmla="*/ 68 w 159"/>
                <a:gd name="T49" fmla="*/ 0 h 219"/>
                <a:gd name="T50" fmla="*/ 0 w 159"/>
                <a:gd name="T5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9" h="219">
                  <a:moveTo>
                    <a:pt x="0" y="0"/>
                  </a:moveTo>
                  <a:cubicBezTo>
                    <a:pt x="0" y="9"/>
                    <a:pt x="0" y="9"/>
                    <a:pt x="0" y="9"/>
                  </a:cubicBezTo>
                  <a:cubicBezTo>
                    <a:pt x="14" y="10"/>
                    <a:pt x="17" y="11"/>
                    <a:pt x="22" y="25"/>
                  </a:cubicBezTo>
                  <a:cubicBezTo>
                    <a:pt x="37" y="60"/>
                    <a:pt x="62" y="124"/>
                    <a:pt x="69" y="144"/>
                  </a:cubicBezTo>
                  <a:cubicBezTo>
                    <a:pt x="71" y="149"/>
                    <a:pt x="72" y="154"/>
                    <a:pt x="72" y="159"/>
                  </a:cubicBezTo>
                  <a:cubicBezTo>
                    <a:pt x="72" y="166"/>
                    <a:pt x="69" y="175"/>
                    <a:pt x="64" y="184"/>
                  </a:cubicBezTo>
                  <a:cubicBezTo>
                    <a:pt x="60" y="194"/>
                    <a:pt x="55" y="197"/>
                    <a:pt x="51" y="197"/>
                  </a:cubicBezTo>
                  <a:cubicBezTo>
                    <a:pt x="48" y="197"/>
                    <a:pt x="46" y="196"/>
                    <a:pt x="40" y="191"/>
                  </a:cubicBezTo>
                  <a:cubicBezTo>
                    <a:pt x="37" y="188"/>
                    <a:pt x="35" y="186"/>
                    <a:pt x="31" y="186"/>
                  </a:cubicBezTo>
                  <a:cubicBezTo>
                    <a:pt x="26" y="186"/>
                    <a:pt x="18" y="194"/>
                    <a:pt x="18" y="203"/>
                  </a:cubicBezTo>
                  <a:cubicBezTo>
                    <a:pt x="18" y="210"/>
                    <a:pt x="27" y="219"/>
                    <a:pt x="39" y="219"/>
                  </a:cubicBezTo>
                  <a:cubicBezTo>
                    <a:pt x="51" y="219"/>
                    <a:pt x="66" y="215"/>
                    <a:pt x="81" y="171"/>
                  </a:cubicBezTo>
                  <a:cubicBezTo>
                    <a:pt x="100" y="118"/>
                    <a:pt x="127" y="45"/>
                    <a:pt x="137" y="24"/>
                  </a:cubicBezTo>
                  <a:cubicBezTo>
                    <a:pt x="142" y="12"/>
                    <a:pt x="144" y="10"/>
                    <a:pt x="159" y="9"/>
                  </a:cubicBezTo>
                  <a:cubicBezTo>
                    <a:pt x="159" y="0"/>
                    <a:pt x="159" y="0"/>
                    <a:pt x="159" y="0"/>
                  </a:cubicBezTo>
                  <a:cubicBezTo>
                    <a:pt x="101" y="0"/>
                    <a:pt x="101" y="0"/>
                    <a:pt x="101" y="0"/>
                  </a:cubicBezTo>
                  <a:cubicBezTo>
                    <a:pt x="101" y="9"/>
                    <a:pt x="101" y="9"/>
                    <a:pt x="101" y="9"/>
                  </a:cubicBezTo>
                  <a:cubicBezTo>
                    <a:pt x="117" y="11"/>
                    <a:pt x="117" y="11"/>
                    <a:pt x="117" y="11"/>
                  </a:cubicBezTo>
                  <a:cubicBezTo>
                    <a:pt x="122" y="11"/>
                    <a:pt x="123" y="15"/>
                    <a:pt x="121" y="21"/>
                  </a:cubicBezTo>
                  <a:cubicBezTo>
                    <a:pt x="117" y="39"/>
                    <a:pt x="101" y="84"/>
                    <a:pt x="88" y="119"/>
                  </a:cubicBezTo>
                  <a:cubicBezTo>
                    <a:pt x="87" y="119"/>
                    <a:pt x="87" y="119"/>
                    <a:pt x="87" y="119"/>
                  </a:cubicBezTo>
                  <a:cubicBezTo>
                    <a:pt x="74" y="83"/>
                    <a:pt x="62" y="51"/>
                    <a:pt x="51" y="19"/>
                  </a:cubicBezTo>
                  <a:cubicBezTo>
                    <a:pt x="49" y="14"/>
                    <a:pt x="48" y="11"/>
                    <a:pt x="55" y="10"/>
                  </a:cubicBezTo>
                  <a:cubicBezTo>
                    <a:pt x="68" y="9"/>
                    <a:pt x="68" y="9"/>
                    <a:pt x="68" y="9"/>
                  </a:cubicBezTo>
                  <a:cubicBezTo>
                    <a:pt x="68" y="0"/>
                    <a:pt x="68" y="0"/>
                    <a:pt x="68" y="0"/>
                  </a:cubicBezTo>
                  <a:lnTo>
                    <a:pt x="0"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8" name="Freeform 9"/>
            <p:cNvSpPr>
              <a:spLocks noEditPoints="1"/>
            </p:cNvSpPr>
            <p:nvPr userDrawn="1"/>
          </p:nvSpPr>
          <p:spPr bwMode="gray">
            <a:xfrm>
              <a:off x="1121" y="1973"/>
              <a:ext cx="304" cy="359"/>
            </a:xfrm>
            <a:custGeom>
              <a:avLst/>
              <a:gdLst>
                <a:gd name="T0" fmla="*/ 129 w 129"/>
                <a:gd name="T1" fmla="*/ 60 h 153"/>
                <a:gd name="T2" fmla="*/ 69 w 129"/>
                <a:gd name="T3" fmla="*/ 0 h 153"/>
                <a:gd name="T4" fmla="*/ 0 w 129"/>
                <a:gd name="T5" fmla="*/ 78 h 153"/>
                <a:gd name="T6" fmla="*/ 69 w 129"/>
                <a:gd name="T7" fmla="*/ 153 h 153"/>
                <a:gd name="T8" fmla="*/ 124 w 129"/>
                <a:gd name="T9" fmla="*/ 120 h 153"/>
                <a:gd name="T10" fmla="*/ 114 w 129"/>
                <a:gd name="T11" fmla="*/ 115 h 153"/>
                <a:gd name="T12" fmla="*/ 75 w 129"/>
                <a:gd name="T13" fmla="*/ 138 h 153"/>
                <a:gd name="T14" fmla="*/ 31 w 129"/>
                <a:gd name="T15" fmla="*/ 71 h 153"/>
                <a:gd name="T16" fmla="*/ 117 w 129"/>
                <a:gd name="T17" fmla="*/ 71 h 153"/>
                <a:gd name="T18" fmla="*/ 129 w 129"/>
                <a:gd name="T19" fmla="*/ 60 h 153"/>
                <a:gd name="T20" fmla="*/ 98 w 129"/>
                <a:gd name="T21" fmla="*/ 50 h 153"/>
                <a:gd name="T22" fmla="*/ 88 w 129"/>
                <a:gd name="T23" fmla="*/ 60 h 153"/>
                <a:gd name="T24" fmla="*/ 32 w 129"/>
                <a:gd name="T25" fmla="*/ 60 h 153"/>
                <a:gd name="T26" fmla="*/ 67 w 129"/>
                <a:gd name="T27" fmla="*/ 10 h 153"/>
                <a:gd name="T28" fmla="*/ 98 w 129"/>
                <a:gd name="T29"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53">
                  <a:moveTo>
                    <a:pt x="129" y="60"/>
                  </a:moveTo>
                  <a:cubicBezTo>
                    <a:pt x="129" y="42"/>
                    <a:pt x="124" y="0"/>
                    <a:pt x="69" y="0"/>
                  </a:cubicBezTo>
                  <a:cubicBezTo>
                    <a:pt x="22" y="0"/>
                    <a:pt x="0" y="33"/>
                    <a:pt x="0" y="78"/>
                  </a:cubicBezTo>
                  <a:cubicBezTo>
                    <a:pt x="0" y="125"/>
                    <a:pt x="21" y="153"/>
                    <a:pt x="69" y="153"/>
                  </a:cubicBezTo>
                  <a:cubicBezTo>
                    <a:pt x="98" y="152"/>
                    <a:pt x="115" y="139"/>
                    <a:pt x="124" y="120"/>
                  </a:cubicBezTo>
                  <a:cubicBezTo>
                    <a:pt x="114" y="115"/>
                    <a:pt x="114" y="115"/>
                    <a:pt x="114" y="115"/>
                  </a:cubicBezTo>
                  <a:cubicBezTo>
                    <a:pt x="106" y="128"/>
                    <a:pt x="95" y="138"/>
                    <a:pt x="75" y="138"/>
                  </a:cubicBezTo>
                  <a:cubicBezTo>
                    <a:pt x="38" y="138"/>
                    <a:pt x="31" y="102"/>
                    <a:pt x="31" y="71"/>
                  </a:cubicBezTo>
                  <a:cubicBezTo>
                    <a:pt x="117" y="71"/>
                    <a:pt x="117" y="71"/>
                    <a:pt x="117" y="71"/>
                  </a:cubicBezTo>
                  <a:cubicBezTo>
                    <a:pt x="124" y="71"/>
                    <a:pt x="129" y="70"/>
                    <a:pt x="129" y="60"/>
                  </a:cubicBezTo>
                  <a:close/>
                  <a:moveTo>
                    <a:pt x="98" y="50"/>
                  </a:moveTo>
                  <a:cubicBezTo>
                    <a:pt x="98" y="56"/>
                    <a:pt x="96" y="60"/>
                    <a:pt x="88" y="60"/>
                  </a:cubicBezTo>
                  <a:cubicBezTo>
                    <a:pt x="32" y="60"/>
                    <a:pt x="32" y="60"/>
                    <a:pt x="32" y="60"/>
                  </a:cubicBezTo>
                  <a:cubicBezTo>
                    <a:pt x="32" y="48"/>
                    <a:pt x="36" y="10"/>
                    <a:pt x="67" y="10"/>
                  </a:cubicBezTo>
                  <a:cubicBezTo>
                    <a:pt x="95" y="10"/>
                    <a:pt x="98" y="39"/>
                    <a:pt x="98" y="5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19" name="Freeform 10"/>
            <p:cNvSpPr>
              <a:spLocks/>
            </p:cNvSpPr>
            <p:nvPr userDrawn="1"/>
          </p:nvSpPr>
          <p:spPr bwMode="gray">
            <a:xfrm>
              <a:off x="1470" y="1973"/>
              <a:ext cx="252" cy="351"/>
            </a:xfrm>
            <a:custGeom>
              <a:avLst/>
              <a:gdLst>
                <a:gd name="T0" fmla="*/ 46 w 104"/>
                <a:gd name="T1" fmla="*/ 0 h 149"/>
                <a:gd name="T2" fmla="*/ 0 w 104"/>
                <a:gd name="T3" fmla="*/ 7 h 149"/>
                <a:gd name="T4" fmla="*/ 0 w 104"/>
                <a:gd name="T5" fmla="*/ 15 h 149"/>
                <a:gd name="T6" fmla="*/ 12 w 104"/>
                <a:gd name="T7" fmla="*/ 16 h 149"/>
                <a:gd name="T8" fmla="*/ 21 w 104"/>
                <a:gd name="T9" fmla="*/ 30 h 149"/>
                <a:gd name="T10" fmla="*/ 21 w 104"/>
                <a:gd name="T11" fmla="*/ 149 h 149"/>
                <a:gd name="T12" fmla="*/ 49 w 104"/>
                <a:gd name="T13" fmla="*/ 149 h 149"/>
                <a:gd name="T14" fmla="*/ 49 w 104"/>
                <a:gd name="T15" fmla="*/ 54 h 149"/>
                <a:gd name="T16" fmla="*/ 66 w 104"/>
                <a:gd name="T17" fmla="*/ 23 h 149"/>
                <a:gd name="T18" fmla="*/ 85 w 104"/>
                <a:gd name="T19" fmla="*/ 30 h 149"/>
                <a:gd name="T20" fmla="*/ 91 w 104"/>
                <a:gd name="T21" fmla="*/ 31 h 149"/>
                <a:gd name="T22" fmla="*/ 104 w 104"/>
                <a:gd name="T23" fmla="*/ 14 h 149"/>
                <a:gd name="T24" fmla="*/ 89 w 104"/>
                <a:gd name="T25" fmla="*/ 0 h 149"/>
                <a:gd name="T26" fmla="*/ 49 w 104"/>
                <a:gd name="T27" fmla="*/ 24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0" y="7"/>
                    <a:pt x="0" y="7"/>
                    <a:pt x="0" y="7"/>
                  </a:cubicBezTo>
                  <a:cubicBezTo>
                    <a:pt x="0" y="15"/>
                    <a:pt x="0" y="15"/>
                    <a:pt x="0" y="15"/>
                  </a:cubicBezTo>
                  <a:cubicBezTo>
                    <a:pt x="12" y="16"/>
                    <a:pt x="12" y="16"/>
                    <a:pt x="12" y="16"/>
                  </a:cubicBezTo>
                  <a:cubicBezTo>
                    <a:pt x="19" y="17"/>
                    <a:pt x="21" y="19"/>
                    <a:pt x="21" y="30"/>
                  </a:cubicBezTo>
                  <a:cubicBezTo>
                    <a:pt x="21" y="149"/>
                    <a:pt x="21" y="149"/>
                    <a:pt x="21" y="149"/>
                  </a:cubicBezTo>
                  <a:cubicBezTo>
                    <a:pt x="49" y="149"/>
                    <a:pt x="49" y="149"/>
                    <a:pt x="49" y="149"/>
                  </a:cubicBezTo>
                  <a:cubicBezTo>
                    <a:pt x="49" y="54"/>
                    <a:pt x="49" y="54"/>
                    <a:pt x="49" y="54"/>
                  </a:cubicBezTo>
                  <a:cubicBezTo>
                    <a:pt x="49" y="31"/>
                    <a:pt x="59" y="23"/>
                    <a:pt x="66" y="23"/>
                  </a:cubicBezTo>
                  <a:cubicBezTo>
                    <a:pt x="71" y="23"/>
                    <a:pt x="76" y="25"/>
                    <a:pt x="85" y="30"/>
                  </a:cubicBezTo>
                  <a:cubicBezTo>
                    <a:pt x="87" y="31"/>
                    <a:pt x="89" y="31"/>
                    <a:pt x="91" y="31"/>
                  </a:cubicBezTo>
                  <a:cubicBezTo>
                    <a:pt x="98" y="31"/>
                    <a:pt x="104" y="24"/>
                    <a:pt x="104" y="14"/>
                  </a:cubicBezTo>
                  <a:cubicBezTo>
                    <a:pt x="104" y="8"/>
                    <a:pt x="100" y="0"/>
                    <a:pt x="89" y="0"/>
                  </a:cubicBezTo>
                  <a:cubicBezTo>
                    <a:pt x="78" y="0"/>
                    <a:pt x="69" y="6"/>
                    <a:pt x="49" y="24"/>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0" name="Freeform 11"/>
            <p:cNvSpPr>
              <a:spLocks/>
            </p:cNvSpPr>
            <p:nvPr userDrawn="1"/>
          </p:nvSpPr>
          <p:spPr bwMode="gray">
            <a:xfrm>
              <a:off x="2360" y="1973"/>
              <a:ext cx="245" cy="351"/>
            </a:xfrm>
            <a:custGeom>
              <a:avLst/>
              <a:gdLst>
                <a:gd name="T0" fmla="*/ 46 w 104"/>
                <a:gd name="T1" fmla="*/ 0 h 149"/>
                <a:gd name="T2" fmla="*/ 49 w 104"/>
                <a:gd name="T3" fmla="*/ 24 h 149"/>
                <a:gd name="T4" fmla="*/ 89 w 104"/>
                <a:gd name="T5" fmla="*/ 0 h 149"/>
                <a:gd name="T6" fmla="*/ 104 w 104"/>
                <a:gd name="T7" fmla="*/ 15 h 149"/>
                <a:gd name="T8" fmla="*/ 91 w 104"/>
                <a:gd name="T9" fmla="*/ 31 h 149"/>
                <a:gd name="T10" fmla="*/ 85 w 104"/>
                <a:gd name="T11" fmla="*/ 30 h 149"/>
                <a:gd name="T12" fmla="*/ 66 w 104"/>
                <a:gd name="T13" fmla="*/ 23 h 149"/>
                <a:gd name="T14" fmla="*/ 49 w 104"/>
                <a:gd name="T15" fmla="*/ 54 h 149"/>
                <a:gd name="T16" fmla="*/ 49 w 104"/>
                <a:gd name="T17" fmla="*/ 149 h 149"/>
                <a:gd name="T18" fmla="*/ 21 w 104"/>
                <a:gd name="T19" fmla="*/ 149 h 149"/>
                <a:gd name="T20" fmla="*/ 21 w 104"/>
                <a:gd name="T21" fmla="*/ 30 h 149"/>
                <a:gd name="T22" fmla="*/ 12 w 104"/>
                <a:gd name="T23" fmla="*/ 16 h 149"/>
                <a:gd name="T24" fmla="*/ 0 w 104"/>
                <a:gd name="T25" fmla="*/ 15 h 149"/>
                <a:gd name="T26" fmla="*/ 0 w 104"/>
                <a:gd name="T27" fmla="*/ 7 h 149"/>
                <a:gd name="T28" fmla="*/ 46 w 10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49">
                  <a:moveTo>
                    <a:pt x="46" y="0"/>
                  </a:moveTo>
                  <a:cubicBezTo>
                    <a:pt x="49" y="24"/>
                    <a:pt x="49" y="24"/>
                    <a:pt x="49" y="24"/>
                  </a:cubicBezTo>
                  <a:cubicBezTo>
                    <a:pt x="69" y="7"/>
                    <a:pt x="78" y="0"/>
                    <a:pt x="89" y="0"/>
                  </a:cubicBezTo>
                  <a:cubicBezTo>
                    <a:pt x="100" y="0"/>
                    <a:pt x="104" y="8"/>
                    <a:pt x="104" y="15"/>
                  </a:cubicBezTo>
                  <a:cubicBezTo>
                    <a:pt x="104" y="24"/>
                    <a:pt x="98" y="31"/>
                    <a:pt x="91" y="31"/>
                  </a:cubicBezTo>
                  <a:cubicBezTo>
                    <a:pt x="89" y="31"/>
                    <a:pt x="87" y="31"/>
                    <a:pt x="85" y="30"/>
                  </a:cubicBezTo>
                  <a:cubicBezTo>
                    <a:pt x="76" y="25"/>
                    <a:pt x="71" y="23"/>
                    <a:pt x="66" y="23"/>
                  </a:cubicBezTo>
                  <a:cubicBezTo>
                    <a:pt x="59" y="23"/>
                    <a:pt x="49" y="31"/>
                    <a:pt x="49" y="54"/>
                  </a:cubicBezTo>
                  <a:cubicBezTo>
                    <a:pt x="49" y="149"/>
                    <a:pt x="49" y="149"/>
                    <a:pt x="49" y="149"/>
                  </a:cubicBezTo>
                  <a:cubicBezTo>
                    <a:pt x="21" y="149"/>
                    <a:pt x="21" y="149"/>
                    <a:pt x="21" y="149"/>
                  </a:cubicBezTo>
                  <a:cubicBezTo>
                    <a:pt x="21" y="30"/>
                    <a:pt x="21" y="30"/>
                    <a:pt x="21" y="30"/>
                  </a:cubicBezTo>
                  <a:cubicBezTo>
                    <a:pt x="21" y="19"/>
                    <a:pt x="20" y="18"/>
                    <a:pt x="12" y="16"/>
                  </a:cubicBezTo>
                  <a:cubicBezTo>
                    <a:pt x="0" y="15"/>
                    <a:pt x="0" y="15"/>
                    <a:pt x="0" y="15"/>
                  </a:cubicBezTo>
                  <a:cubicBezTo>
                    <a:pt x="0" y="7"/>
                    <a:pt x="0" y="7"/>
                    <a:pt x="0" y="7"/>
                  </a:cubicBezTo>
                  <a:lnTo>
                    <a:pt x="46" y="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1" name="Freeform 12"/>
            <p:cNvSpPr>
              <a:spLocks/>
            </p:cNvSpPr>
            <p:nvPr userDrawn="1"/>
          </p:nvSpPr>
          <p:spPr bwMode="gray">
            <a:xfrm>
              <a:off x="1893" y="1823"/>
              <a:ext cx="423" cy="508"/>
            </a:xfrm>
            <a:custGeom>
              <a:avLst/>
              <a:gdLst>
                <a:gd name="T0" fmla="*/ 174 w 179"/>
                <a:gd name="T1" fmla="*/ 12 h 215"/>
                <a:gd name="T2" fmla="*/ 111 w 179"/>
                <a:gd name="T3" fmla="*/ 0 h 215"/>
                <a:gd name="T4" fmla="*/ 27 w 179"/>
                <a:gd name="T5" fmla="*/ 31 h 215"/>
                <a:gd name="T6" fmla="*/ 0 w 179"/>
                <a:gd name="T7" fmla="*/ 109 h 215"/>
                <a:gd name="T8" fmla="*/ 28 w 179"/>
                <a:gd name="T9" fmla="*/ 190 h 215"/>
                <a:gd name="T10" fmla="*/ 109 w 179"/>
                <a:gd name="T11" fmla="*/ 215 h 215"/>
                <a:gd name="T12" fmla="*/ 175 w 179"/>
                <a:gd name="T13" fmla="*/ 201 h 215"/>
                <a:gd name="T14" fmla="*/ 179 w 179"/>
                <a:gd name="T15" fmla="*/ 151 h 215"/>
                <a:gd name="T16" fmla="*/ 170 w 179"/>
                <a:gd name="T17" fmla="*/ 151 h 215"/>
                <a:gd name="T18" fmla="*/ 108 w 179"/>
                <a:gd name="T19" fmla="*/ 205 h 215"/>
                <a:gd name="T20" fmla="*/ 33 w 179"/>
                <a:gd name="T21" fmla="*/ 108 h 215"/>
                <a:gd name="T22" fmla="*/ 108 w 179"/>
                <a:gd name="T23" fmla="*/ 10 h 215"/>
                <a:gd name="T24" fmla="*/ 165 w 179"/>
                <a:gd name="T25" fmla="*/ 58 h 215"/>
                <a:gd name="T26" fmla="*/ 174 w 179"/>
                <a:gd name="T27" fmla="*/ 58 h 215"/>
                <a:gd name="T28" fmla="*/ 174 w 179"/>
                <a:gd name="T29" fmla="*/ 1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15">
                  <a:moveTo>
                    <a:pt x="174" y="12"/>
                  </a:moveTo>
                  <a:cubicBezTo>
                    <a:pt x="161" y="5"/>
                    <a:pt x="138" y="0"/>
                    <a:pt x="111" y="0"/>
                  </a:cubicBezTo>
                  <a:cubicBezTo>
                    <a:pt x="74" y="0"/>
                    <a:pt x="45" y="11"/>
                    <a:pt x="27" y="31"/>
                  </a:cubicBezTo>
                  <a:cubicBezTo>
                    <a:pt x="10" y="50"/>
                    <a:pt x="0" y="75"/>
                    <a:pt x="0" y="109"/>
                  </a:cubicBezTo>
                  <a:cubicBezTo>
                    <a:pt x="0" y="144"/>
                    <a:pt x="10" y="172"/>
                    <a:pt x="28" y="190"/>
                  </a:cubicBezTo>
                  <a:cubicBezTo>
                    <a:pt x="47" y="208"/>
                    <a:pt x="76" y="215"/>
                    <a:pt x="109" y="215"/>
                  </a:cubicBezTo>
                  <a:cubicBezTo>
                    <a:pt x="133" y="215"/>
                    <a:pt x="161" y="209"/>
                    <a:pt x="175" y="201"/>
                  </a:cubicBezTo>
                  <a:cubicBezTo>
                    <a:pt x="179" y="151"/>
                    <a:pt x="179" y="151"/>
                    <a:pt x="179" y="151"/>
                  </a:cubicBezTo>
                  <a:cubicBezTo>
                    <a:pt x="170" y="151"/>
                    <a:pt x="170" y="151"/>
                    <a:pt x="170" y="151"/>
                  </a:cubicBezTo>
                  <a:cubicBezTo>
                    <a:pt x="162" y="182"/>
                    <a:pt x="147" y="205"/>
                    <a:pt x="108" y="205"/>
                  </a:cubicBezTo>
                  <a:cubicBezTo>
                    <a:pt x="46" y="205"/>
                    <a:pt x="33" y="144"/>
                    <a:pt x="33" y="108"/>
                  </a:cubicBezTo>
                  <a:cubicBezTo>
                    <a:pt x="33" y="59"/>
                    <a:pt x="53" y="10"/>
                    <a:pt x="108" y="10"/>
                  </a:cubicBezTo>
                  <a:cubicBezTo>
                    <a:pt x="139" y="10"/>
                    <a:pt x="160" y="23"/>
                    <a:pt x="165" y="58"/>
                  </a:cubicBezTo>
                  <a:cubicBezTo>
                    <a:pt x="174" y="58"/>
                    <a:pt x="174" y="58"/>
                    <a:pt x="174" y="58"/>
                  </a:cubicBezTo>
                  <a:lnTo>
                    <a:pt x="174" y="12"/>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2" name="Freeform 13"/>
            <p:cNvSpPr>
              <a:spLocks noEditPoints="1"/>
            </p:cNvSpPr>
            <p:nvPr userDrawn="1"/>
          </p:nvSpPr>
          <p:spPr bwMode="gray">
            <a:xfrm>
              <a:off x="2620" y="1973"/>
              <a:ext cx="334" cy="359"/>
            </a:xfrm>
            <a:custGeom>
              <a:avLst/>
              <a:gdLst>
                <a:gd name="T0" fmla="*/ 72 w 143"/>
                <a:gd name="T1" fmla="*/ 0 h 153"/>
                <a:gd name="T2" fmla="*/ 0 w 143"/>
                <a:gd name="T3" fmla="*/ 77 h 153"/>
                <a:gd name="T4" fmla="*/ 72 w 143"/>
                <a:gd name="T5" fmla="*/ 153 h 153"/>
                <a:gd name="T6" fmla="*/ 143 w 143"/>
                <a:gd name="T7" fmla="*/ 77 h 153"/>
                <a:gd name="T8" fmla="*/ 72 w 143"/>
                <a:gd name="T9" fmla="*/ 0 h 153"/>
                <a:gd name="T10" fmla="*/ 31 w 143"/>
                <a:gd name="T11" fmla="*/ 77 h 153"/>
                <a:gd name="T12" fmla="*/ 72 w 143"/>
                <a:gd name="T13" fmla="*/ 11 h 153"/>
                <a:gd name="T14" fmla="*/ 112 w 143"/>
                <a:gd name="T15" fmla="*/ 77 h 153"/>
                <a:gd name="T16" fmla="*/ 72 w 143"/>
                <a:gd name="T17" fmla="*/ 143 h 153"/>
                <a:gd name="T18" fmla="*/ 31 w 143"/>
                <a:gd name="T19"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53">
                  <a:moveTo>
                    <a:pt x="72" y="0"/>
                  </a:moveTo>
                  <a:cubicBezTo>
                    <a:pt x="24" y="0"/>
                    <a:pt x="0" y="28"/>
                    <a:pt x="0" y="77"/>
                  </a:cubicBezTo>
                  <a:cubicBezTo>
                    <a:pt x="0" y="125"/>
                    <a:pt x="24" y="153"/>
                    <a:pt x="72" y="153"/>
                  </a:cubicBezTo>
                  <a:cubicBezTo>
                    <a:pt x="120" y="153"/>
                    <a:pt x="143" y="125"/>
                    <a:pt x="143" y="77"/>
                  </a:cubicBezTo>
                  <a:cubicBezTo>
                    <a:pt x="143" y="28"/>
                    <a:pt x="120" y="0"/>
                    <a:pt x="72" y="0"/>
                  </a:cubicBezTo>
                  <a:close/>
                  <a:moveTo>
                    <a:pt x="31" y="77"/>
                  </a:moveTo>
                  <a:cubicBezTo>
                    <a:pt x="31" y="36"/>
                    <a:pt x="44" y="11"/>
                    <a:pt x="72" y="11"/>
                  </a:cubicBezTo>
                  <a:cubicBezTo>
                    <a:pt x="99" y="11"/>
                    <a:pt x="112" y="36"/>
                    <a:pt x="112" y="77"/>
                  </a:cubicBezTo>
                  <a:cubicBezTo>
                    <a:pt x="112" y="118"/>
                    <a:pt x="99" y="143"/>
                    <a:pt x="72" y="143"/>
                  </a:cubicBezTo>
                  <a:cubicBezTo>
                    <a:pt x="44" y="143"/>
                    <a:pt x="31" y="118"/>
                    <a:pt x="31" y="77"/>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3" name="Freeform 14"/>
            <p:cNvSpPr>
              <a:spLocks noEditPoints="1"/>
            </p:cNvSpPr>
            <p:nvPr userDrawn="1"/>
          </p:nvSpPr>
          <p:spPr bwMode="gray">
            <a:xfrm>
              <a:off x="2999" y="1973"/>
              <a:ext cx="379" cy="516"/>
            </a:xfrm>
            <a:custGeom>
              <a:avLst/>
              <a:gdLst>
                <a:gd name="T0" fmla="*/ 49 w 158"/>
                <a:gd name="T1" fmla="*/ 54 h 221"/>
                <a:gd name="T2" fmla="*/ 53 w 158"/>
                <a:gd name="T3" fmla="*/ 37 h 221"/>
                <a:gd name="T4" fmla="*/ 88 w 158"/>
                <a:gd name="T5" fmla="*/ 16 h 221"/>
                <a:gd name="T6" fmla="*/ 127 w 158"/>
                <a:gd name="T7" fmla="*/ 75 h 221"/>
                <a:gd name="T8" fmla="*/ 83 w 158"/>
                <a:gd name="T9" fmla="*/ 143 h 221"/>
                <a:gd name="T10" fmla="*/ 51 w 158"/>
                <a:gd name="T11" fmla="*/ 121 h 221"/>
                <a:gd name="T12" fmla="*/ 49 w 158"/>
                <a:gd name="T13" fmla="*/ 103 h 221"/>
                <a:gd name="T14" fmla="*/ 49 w 158"/>
                <a:gd name="T15" fmla="*/ 54 h 221"/>
                <a:gd name="T16" fmla="*/ 0 w 158"/>
                <a:gd name="T17" fmla="*/ 7 h 221"/>
                <a:gd name="T18" fmla="*/ 0 w 158"/>
                <a:gd name="T19" fmla="*/ 15 h 221"/>
                <a:gd name="T20" fmla="*/ 11 w 158"/>
                <a:gd name="T21" fmla="*/ 16 h 221"/>
                <a:gd name="T22" fmla="*/ 21 w 158"/>
                <a:gd name="T23" fmla="*/ 30 h 221"/>
                <a:gd name="T24" fmla="*/ 21 w 158"/>
                <a:gd name="T25" fmla="*/ 221 h 221"/>
                <a:gd name="T26" fmla="*/ 49 w 158"/>
                <a:gd name="T27" fmla="*/ 221 h 221"/>
                <a:gd name="T28" fmla="*/ 49 w 158"/>
                <a:gd name="T29" fmla="*/ 146 h 221"/>
                <a:gd name="T30" fmla="*/ 83 w 158"/>
                <a:gd name="T31" fmla="*/ 153 h 221"/>
                <a:gd name="T32" fmla="*/ 158 w 158"/>
                <a:gd name="T33" fmla="*/ 73 h 221"/>
                <a:gd name="T34" fmla="*/ 100 w 158"/>
                <a:gd name="T35" fmla="*/ 0 h 221"/>
                <a:gd name="T36" fmla="*/ 49 w 158"/>
                <a:gd name="T37" fmla="*/ 22 h 221"/>
                <a:gd name="T38" fmla="*/ 45 w 158"/>
                <a:gd name="T39" fmla="*/ 0 h 221"/>
                <a:gd name="T40" fmla="*/ 0 w 158"/>
                <a:gd name="T41" fmla="*/ 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1">
                  <a:moveTo>
                    <a:pt x="49" y="54"/>
                  </a:moveTo>
                  <a:cubicBezTo>
                    <a:pt x="49" y="47"/>
                    <a:pt x="50" y="42"/>
                    <a:pt x="53" y="37"/>
                  </a:cubicBezTo>
                  <a:cubicBezTo>
                    <a:pt x="60" y="23"/>
                    <a:pt x="72" y="16"/>
                    <a:pt x="88" y="16"/>
                  </a:cubicBezTo>
                  <a:cubicBezTo>
                    <a:pt x="100" y="16"/>
                    <a:pt x="127" y="24"/>
                    <a:pt x="127" y="75"/>
                  </a:cubicBezTo>
                  <a:cubicBezTo>
                    <a:pt x="127" y="119"/>
                    <a:pt x="113" y="143"/>
                    <a:pt x="83" y="143"/>
                  </a:cubicBezTo>
                  <a:cubicBezTo>
                    <a:pt x="68" y="143"/>
                    <a:pt x="56" y="135"/>
                    <a:pt x="51" y="121"/>
                  </a:cubicBezTo>
                  <a:cubicBezTo>
                    <a:pt x="49" y="116"/>
                    <a:pt x="49" y="110"/>
                    <a:pt x="49" y="103"/>
                  </a:cubicBezTo>
                  <a:lnTo>
                    <a:pt x="49" y="54"/>
                  </a:lnTo>
                  <a:close/>
                  <a:moveTo>
                    <a:pt x="0" y="7"/>
                  </a:moveTo>
                  <a:cubicBezTo>
                    <a:pt x="0" y="15"/>
                    <a:pt x="0" y="15"/>
                    <a:pt x="0" y="15"/>
                  </a:cubicBezTo>
                  <a:cubicBezTo>
                    <a:pt x="11" y="16"/>
                    <a:pt x="11" y="16"/>
                    <a:pt x="11" y="16"/>
                  </a:cubicBezTo>
                  <a:cubicBezTo>
                    <a:pt x="19" y="18"/>
                    <a:pt x="21" y="19"/>
                    <a:pt x="21" y="30"/>
                  </a:cubicBezTo>
                  <a:cubicBezTo>
                    <a:pt x="21" y="221"/>
                    <a:pt x="21" y="221"/>
                    <a:pt x="21" y="221"/>
                  </a:cubicBezTo>
                  <a:cubicBezTo>
                    <a:pt x="49" y="221"/>
                    <a:pt x="49" y="221"/>
                    <a:pt x="49" y="221"/>
                  </a:cubicBezTo>
                  <a:cubicBezTo>
                    <a:pt x="49" y="146"/>
                    <a:pt x="49" y="146"/>
                    <a:pt x="49" y="146"/>
                  </a:cubicBezTo>
                  <a:cubicBezTo>
                    <a:pt x="55" y="150"/>
                    <a:pt x="69" y="153"/>
                    <a:pt x="83" y="153"/>
                  </a:cubicBezTo>
                  <a:cubicBezTo>
                    <a:pt x="123" y="153"/>
                    <a:pt x="158" y="135"/>
                    <a:pt x="158" y="73"/>
                  </a:cubicBezTo>
                  <a:cubicBezTo>
                    <a:pt x="158" y="52"/>
                    <a:pt x="154" y="0"/>
                    <a:pt x="100" y="0"/>
                  </a:cubicBezTo>
                  <a:cubicBezTo>
                    <a:pt x="78" y="0"/>
                    <a:pt x="61" y="15"/>
                    <a:pt x="49" y="22"/>
                  </a:cubicBezTo>
                  <a:cubicBezTo>
                    <a:pt x="45" y="0"/>
                    <a:pt x="45" y="0"/>
                    <a:pt x="45" y="0"/>
                  </a:cubicBezTo>
                  <a:lnTo>
                    <a:pt x="0" y="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4" name="Freeform 15"/>
            <p:cNvSpPr>
              <a:spLocks noEditPoints="1"/>
            </p:cNvSpPr>
            <p:nvPr userDrawn="1"/>
          </p:nvSpPr>
          <p:spPr bwMode="gray">
            <a:xfrm>
              <a:off x="5478" y="1973"/>
              <a:ext cx="304" cy="359"/>
            </a:xfrm>
            <a:custGeom>
              <a:avLst/>
              <a:gdLst>
                <a:gd name="T0" fmla="*/ 116 w 128"/>
                <a:gd name="T1" fmla="*/ 71 h 154"/>
                <a:gd name="T2" fmla="*/ 31 w 128"/>
                <a:gd name="T3" fmla="*/ 71 h 154"/>
                <a:gd name="T4" fmla="*/ 74 w 128"/>
                <a:gd name="T5" fmla="*/ 138 h 154"/>
                <a:gd name="T6" fmla="*/ 113 w 128"/>
                <a:gd name="T7" fmla="*/ 115 h 154"/>
                <a:gd name="T8" fmla="*/ 123 w 128"/>
                <a:gd name="T9" fmla="*/ 120 h 154"/>
                <a:gd name="T10" fmla="*/ 68 w 128"/>
                <a:gd name="T11" fmla="*/ 153 h 154"/>
                <a:gd name="T12" fmla="*/ 0 w 128"/>
                <a:gd name="T13" fmla="*/ 78 h 154"/>
                <a:gd name="T14" fmla="*/ 68 w 128"/>
                <a:gd name="T15" fmla="*/ 0 h 154"/>
                <a:gd name="T16" fmla="*/ 128 w 128"/>
                <a:gd name="T17" fmla="*/ 60 h 154"/>
                <a:gd name="T18" fmla="*/ 116 w 128"/>
                <a:gd name="T19" fmla="*/ 71 h 154"/>
                <a:gd name="T20" fmla="*/ 31 w 128"/>
                <a:gd name="T21" fmla="*/ 60 h 154"/>
                <a:gd name="T22" fmla="*/ 66 w 128"/>
                <a:gd name="T23" fmla="*/ 11 h 154"/>
                <a:gd name="T24" fmla="*/ 97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6" y="71"/>
                  </a:moveTo>
                  <a:cubicBezTo>
                    <a:pt x="31" y="71"/>
                    <a:pt x="31" y="71"/>
                    <a:pt x="31" y="71"/>
                  </a:cubicBezTo>
                  <a:cubicBezTo>
                    <a:pt x="30" y="102"/>
                    <a:pt x="37" y="138"/>
                    <a:pt x="74" y="138"/>
                  </a:cubicBezTo>
                  <a:cubicBezTo>
                    <a:pt x="94" y="138"/>
                    <a:pt x="105" y="128"/>
                    <a:pt x="113" y="115"/>
                  </a:cubicBezTo>
                  <a:cubicBezTo>
                    <a:pt x="123" y="120"/>
                    <a:pt x="123" y="120"/>
                    <a:pt x="123" y="120"/>
                  </a:cubicBezTo>
                  <a:cubicBezTo>
                    <a:pt x="114" y="139"/>
                    <a:pt x="97" y="153"/>
                    <a:pt x="68" y="153"/>
                  </a:cubicBezTo>
                  <a:cubicBezTo>
                    <a:pt x="20" y="154"/>
                    <a:pt x="0" y="125"/>
                    <a:pt x="0" y="78"/>
                  </a:cubicBezTo>
                  <a:cubicBezTo>
                    <a:pt x="0" y="33"/>
                    <a:pt x="22" y="0"/>
                    <a:pt x="68" y="0"/>
                  </a:cubicBezTo>
                  <a:cubicBezTo>
                    <a:pt x="123" y="0"/>
                    <a:pt x="128" y="42"/>
                    <a:pt x="128" y="60"/>
                  </a:cubicBezTo>
                  <a:cubicBezTo>
                    <a:pt x="128" y="70"/>
                    <a:pt x="123" y="71"/>
                    <a:pt x="116" y="71"/>
                  </a:cubicBezTo>
                  <a:close/>
                  <a:moveTo>
                    <a:pt x="31" y="60"/>
                  </a:moveTo>
                  <a:cubicBezTo>
                    <a:pt x="31" y="48"/>
                    <a:pt x="35" y="11"/>
                    <a:pt x="66" y="11"/>
                  </a:cubicBezTo>
                  <a:cubicBezTo>
                    <a:pt x="94" y="11"/>
                    <a:pt x="97" y="39"/>
                    <a:pt x="97" y="50"/>
                  </a:cubicBezTo>
                  <a:cubicBezTo>
                    <a:pt x="97" y="56"/>
                    <a:pt x="95"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5" name="Freeform 16"/>
            <p:cNvSpPr>
              <a:spLocks noEditPoints="1"/>
            </p:cNvSpPr>
            <p:nvPr userDrawn="1"/>
          </p:nvSpPr>
          <p:spPr bwMode="gray">
            <a:xfrm>
              <a:off x="4357" y="1973"/>
              <a:ext cx="304" cy="359"/>
            </a:xfrm>
            <a:custGeom>
              <a:avLst/>
              <a:gdLst>
                <a:gd name="T0" fmla="*/ 117 w 128"/>
                <a:gd name="T1" fmla="*/ 71 h 154"/>
                <a:gd name="T2" fmla="*/ 31 w 128"/>
                <a:gd name="T3" fmla="*/ 71 h 154"/>
                <a:gd name="T4" fmla="*/ 75 w 128"/>
                <a:gd name="T5" fmla="*/ 138 h 154"/>
                <a:gd name="T6" fmla="*/ 113 w 128"/>
                <a:gd name="T7" fmla="*/ 115 h 154"/>
                <a:gd name="T8" fmla="*/ 123 w 128"/>
                <a:gd name="T9" fmla="*/ 120 h 154"/>
                <a:gd name="T10" fmla="*/ 69 w 128"/>
                <a:gd name="T11" fmla="*/ 153 h 154"/>
                <a:gd name="T12" fmla="*/ 0 w 128"/>
                <a:gd name="T13" fmla="*/ 78 h 154"/>
                <a:gd name="T14" fmla="*/ 68 w 128"/>
                <a:gd name="T15" fmla="*/ 0 h 154"/>
                <a:gd name="T16" fmla="*/ 128 w 128"/>
                <a:gd name="T17" fmla="*/ 60 h 154"/>
                <a:gd name="T18" fmla="*/ 117 w 128"/>
                <a:gd name="T19" fmla="*/ 71 h 154"/>
                <a:gd name="T20" fmla="*/ 31 w 128"/>
                <a:gd name="T21" fmla="*/ 60 h 154"/>
                <a:gd name="T22" fmla="*/ 67 w 128"/>
                <a:gd name="T23" fmla="*/ 11 h 154"/>
                <a:gd name="T24" fmla="*/ 98 w 128"/>
                <a:gd name="T25" fmla="*/ 50 h 154"/>
                <a:gd name="T26" fmla="*/ 87 w 128"/>
                <a:gd name="T27" fmla="*/ 60 h 154"/>
                <a:gd name="T28" fmla="*/ 31 w 128"/>
                <a:gd name="T29" fmla="*/ 6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54">
                  <a:moveTo>
                    <a:pt x="117" y="71"/>
                  </a:moveTo>
                  <a:cubicBezTo>
                    <a:pt x="31" y="71"/>
                    <a:pt x="31" y="71"/>
                    <a:pt x="31" y="71"/>
                  </a:cubicBezTo>
                  <a:cubicBezTo>
                    <a:pt x="30" y="102"/>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3"/>
                    <a:pt x="22" y="0"/>
                    <a:pt x="68" y="0"/>
                  </a:cubicBezTo>
                  <a:cubicBezTo>
                    <a:pt x="123" y="0"/>
                    <a:pt x="128" y="42"/>
                    <a:pt x="128" y="60"/>
                  </a:cubicBezTo>
                  <a:cubicBezTo>
                    <a:pt x="128" y="70"/>
                    <a:pt x="123" y="71"/>
                    <a:pt x="117" y="71"/>
                  </a:cubicBezTo>
                  <a:close/>
                  <a:moveTo>
                    <a:pt x="31" y="60"/>
                  </a:moveTo>
                  <a:cubicBezTo>
                    <a:pt x="31" y="48"/>
                    <a:pt x="36" y="11"/>
                    <a:pt x="67" y="11"/>
                  </a:cubicBezTo>
                  <a:cubicBezTo>
                    <a:pt x="94" y="11"/>
                    <a:pt x="98" y="39"/>
                    <a:pt x="98" y="50"/>
                  </a:cubicBezTo>
                  <a:cubicBezTo>
                    <a:pt x="98" y="56"/>
                    <a:pt x="96" y="60"/>
                    <a:pt x="87" y="60"/>
                  </a:cubicBezTo>
                  <a:lnTo>
                    <a:pt x="31" y="60"/>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6" name="Freeform 17"/>
            <p:cNvSpPr>
              <a:spLocks/>
            </p:cNvSpPr>
            <p:nvPr userDrawn="1"/>
          </p:nvSpPr>
          <p:spPr bwMode="gray">
            <a:xfrm>
              <a:off x="3451" y="1823"/>
              <a:ext cx="319" cy="508"/>
            </a:xfrm>
            <a:custGeom>
              <a:avLst/>
              <a:gdLst>
                <a:gd name="T0" fmla="*/ 3 w 135"/>
                <a:gd name="T1" fmla="*/ 197 h 215"/>
                <a:gd name="T2" fmla="*/ 61 w 135"/>
                <a:gd name="T3" fmla="*/ 215 h 215"/>
                <a:gd name="T4" fmla="*/ 135 w 135"/>
                <a:gd name="T5" fmla="*/ 155 h 215"/>
                <a:gd name="T6" fmla="*/ 76 w 135"/>
                <a:gd name="T7" fmla="*/ 90 h 215"/>
                <a:gd name="T8" fmla="*/ 67 w 135"/>
                <a:gd name="T9" fmla="*/ 86 h 215"/>
                <a:gd name="T10" fmla="*/ 30 w 135"/>
                <a:gd name="T11" fmla="*/ 48 h 215"/>
                <a:gd name="T12" fmla="*/ 68 w 135"/>
                <a:gd name="T13" fmla="*/ 11 h 215"/>
                <a:gd name="T14" fmla="*/ 113 w 135"/>
                <a:gd name="T15" fmla="*/ 55 h 215"/>
                <a:gd name="T16" fmla="*/ 122 w 135"/>
                <a:gd name="T17" fmla="*/ 55 h 215"/>
                <a:gd name="T18" fmla="*/ 122 w 135"/>
                <a:gd name="T19" fmla="*/ 13 h 215"/>
                <a:gd name="T20" fmla="*/ 72 w 135"/>
                <a:gd name="T21" fmla="*/ 0 h 215"/>
                <a:gd name="T22" fmla="*/ 3 w 135"/>
                <a:gd name="T23" fmla="*/ 58 h 215"/>
                <a:gd name="T24" fmla="*/ 59 w 135"/>
                <a:gd name="T25" fmla="*/ 116 h 215"/>
                <a:gd name="T26" fmla="*/ 65 w 135"/>
                <a:gd name="T27" fmla="*/ 118 h 215"/>
                <a:gd name="T28" fmla="*/ 106 w 135"/>
                <a:gd name="T29" fmla="*/ 164 h 215"/>
                <a:gd name="T30" fmla="*/ 63 w 135"/>
                <a:gd name="T31" fmla="*/ 205 h 215"/>
                <a:gd name="T32" fmla="*/ 9 w 135"/>
                <a:gd name="T33" fmla="*/ 150 h 215"/>
                <a:gd name="T34" fmla="*/ 0 w 135"/>
                <a:gd name="T35" fmla="*/ 150 h 215"/>
                <a:gd name="T36" fmla="*/ 3 w 135"/>
                <a:gd name="T37"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15">
                  <a:moveTo>
                    <a:pt x="3" y="197"/>
                  </a:moveTo>
                  <a:cubicBezTo>
                    <a:pt x="16" y="210"/>
                    <a:pt x="41" y="215"/>
                    <a:pt x="61" y="215"/>
                  </a:cubicBezTo>
                  <a:cubicBezTo>
                    <a:pt x="114" y="215"/>
                    <a:pt x="135" y="185"/>
                    <a:pt x="135" y="155"/>
                  </a:cubicBezTo>
                  <a:cubicBezTo>
                    <a:pt x="135" y="120"/>
                    <a:pt x="111" y="103"/>
                    <a:pt x="76" y="90"/>
                  </a:cubicBezTo>
                  <a:cubicBezTo>
                    <a:pt x="67" y="86"/>
                    <a:pt x="67" y="86"/>
                    <a:pt x="67" y="86"/>
                  </a:cubicBezTo>
                  <a:cubicBezTo>
                    <a:pt x="47" y="79"/>
                    <a:pt x="30" y="66"/>
                    <a:pt x="30" y="48"/>
                  </a:cubicBezTo>
                  <a:cubicBezTo>
                    <a:pt x="30" y="27"/>
                    <a:pt x="43" y="11"/>
                    <a:pt x="68" y="11"/>
                  </a:cubicBezTo>
                  <a:cubicBezTo>
                    <a:pt x="94" y="11"/>
                    <a:pt x="108" y="25"/>
                    <a:pt x="113" y="55"/>
                  </a:cubicBezTo>
                  <a:cubicBezTo>
                    <a:pt x="122" y="55"/>
                    <a:pt x="122" y="55"/>
                    <a:pt x="122" y="55"/>
                  </a:cubicBezTo>
                  <a:cubicBezTo>
                    <a:pt x="122" y="13"/>
                    <a:pt x="122" y="13"/>
                    <a:pt x="122" y="13"/>
                  </a:cubicBezTo>
                  <a:cubicBezTo>
                    <a:pt x="112" y="5"/>
                    <a:pt x="92" y="0"/>
                    <a:pt x="72" y="0"/>
                  </a:cubicBezTo>
                  <a:cubicBezTo>
                    <a:pt x="35" y="0"/>
                    <a:pt x="3" y="18"/>
                    <a:pt x="3" y="58"/>
                  </a:cubicBezTo>
                  <a:cubicBezTo>
                    <a:pt x="3" y="89"/>
                    <a:pt x="28" y="105"/>
                    <a:pt x="59" y="116"/>
                  </a:cubicBezTo>
                  <a:cubicBezTo>
                    <a:pt x="65" y="118"/>
                    <a:pt x="65" y="118"/>
                    <a:pt x="65" y="118"/>
                  </a:cubicBezTo>
                  <a:cubicBezTo>
                    <a:pt x="78" y="123"/>
                    <a:pt x="106" y="137"/>
                    <a:pt x="106" y="164"/>
                  </a:cubicBezTo>
                  <a:cubicBezTo>
                    <a:pt x="106" y="189"/>
                    <a:pt x="90" y="205"/>
                    <a:pt x="63" y="205"/>
                  </a:cubicBezTo>
                  <a:cubicBezTo>
                    <a:pt x="35" y="205"/>
                    <a:pt x="17" y="183"/>
                    <a:pt x="9" y="150"/>
                  </a:cubicBezTo>
                  <a:cubicBezTo>
                    <a:pt x="0" y="150"/>
                    <a:pt x="0" y="150"/>
                    <a:pt x="0" y="150"/>
                  </a:cubicBezTo>
                  <a:lnTo>
                    <a:pt x="3" y="197"/>
                  </a:ln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7" name="Freeform 18"/>
            <p:cNvSpPr>
              <a:spLocks/>
            </p:cNvSpPr>
            <p:nvPr userDrawn="1"/>
          </p:nvSpPr>
          <p:spPr bwMode="gray">
            <a:xfrm>
              <a:off x="5129" y="1973"/>
              <a:ext cx="297" cy="359"/>
            </a:xfrm>
            <a:custGeom>
              <a:avLst/>
              <a:gdLst>
                <a:gd name="T0" fmla="*/ 31 w 124"/>
                <a:gd name="T1" fmla="*/ 73 h 154"/>
                <a:gd name="T2" fmla="*/ 75 w 124"/>
                <a:gd name="T3" fmla="*/ 138 h 154"/>
                <a:gd name="T4" fmla="*/ 113 w 124"/>
                <a:gd name="T5" fmla="*/ 115 h 154"/>
                <a:gd name="T6" fmla="*/ 123 w 124"/>
                <a:gd name="T7" fmla="*/ 120 h 154"/>
                <a:gd name="T8" fmla="*/ 69 w 124"/>
                <a:gd name="T9" fmla="*/ 153 h 154"/>
                <a:gd name="T10" fmla="*/ 0 w 124"/>
                <a:gd name="T11" fmla="*/ 78 h 154"/>
                <a:gd name="T12" fmla="*/ 72 w 124"/>
                <a:gd name="T13" fmla="*/ 0 h 154"/>
                <a:gd name="T14" fmla="*/ 124 w 124"/>
                <a:gd name="T15" fmla="*/ 29 h 154"/>
                <a:gd name="T16" fmla="*/ 106 w 124"/>
                <a:gd name="T17" fmla="*/ 44 h 154"/>
                <a:gd name="T18" fmla="*/ 97 w 124"/>
                <a:gd name="T19" fmla="*/ 37 h 154"/>
                <a:gd name="T20" fmla="*/ 69 w 124"/>
                <a:gd name="T21" fmla="*/ 11 h 154"/>
                <a:gd name="T22" fmla="*/ 31 w 124"/>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54">
                  <a:moveTo>
                    <a:pt x="31" y="73"/>
                  </a:moveTo>
                  <a:cubicBezTo>
                    <a:pt x="30" y="103"/>
                    <a:pt x="38" y="138"/>
                    <a:pt x="75" y="138"/>
                  </a:cubicBezTo>
                  <a:cubicBezTo>
                    <a:pt x="94" y="138"/>
                    <a:pt x="105" y="128"/>
                    <a:pt x="113" y="115"/>
                  </a:cubicBezTo>
                  <a:cubicBezTo>
                    <a:pt x="123" y="120"/>
                    <a:pt x="123" y="120"/>
                    <a:pt x="123" y="120"/>
                  </a:cubicBezTo>
                  <a:cubicBezTo>
                    <a:pt x="114" y="139"/>
                    <a:pt x="97" y="153"/>
                    <a:pt x="69" y="153"/>
                  </a:cubicBezTo>
                  <a:cubicBezTo>
                    <a:pt x="20" y="154"/>
                    <a:pt x="0" y="125"/>
                    <a:pt x="0" y="78"/>
                  </a:cubicBezTo>
                  <a:cubicBezTo>
                    <a:pt x="0" y="38"/>
                    <a:pt x="18" y="0"/>
                    <a:pt x="72" y="0"/>
                  </a:cubicBezTo>
                  <a:cubicBezTo>
                    <a:pt x="104" y="0"/>
                    <a:pt x="124" y="15"/>
                    <a:pt x="124" y="29"/>
                  </a:cubicBezTo>
                  <a:cubicBezTo>
                    <a:pt x="124" y="40"/>
                    <a:pt x="112" y="44"/>
                    <a:pt x="106" y="44"/>
                  </a:cubicBezTo>
                  <a:cubicBezTo>
                    <a:pt x="101" y="44"/>
                    <a:pt x="99" y="41"/>
                    <a:pt x="97" y="37"/>
                  </a:cubicBezTo>
                  <a:cubicBezTo>
                    <a:pt x="91" y="20"/>
                    <a:pt x="83" y="11"/>
                    <a:pt x="69" y="11"/>
                  </a:cubicBezTo>
                  <a:cubicBezTo>
                    <a:pt x="48"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8" name="Freeform 19"/>
            <p:cNvSpPr>
              <a:spLocks/>
            </p:cNvSpPr>
            <p:nvPr userDrawn="1"/>
          </p:nvSpPr>
          <p:spPr bwMode="gray">
            <a:xfrm>
              <a:off x="3830" y="1973"/>
              <a:ext cx="297" cy="359"/>
            </a:xfrm>
            <a:custGeom>
              <a:avLst/>
              <a:gdLst>
                <a:gd name="T0" fmla="*/ 31 w 125"/>
                <a:gd name="T1" fmla="*/ 73 h 154"/>
                <a:gd name="T2" fmla="*/ 75 w 125"/>
                <a:gd name="T3" fmla="*/ 138 h 154"/>
                <a:gd name="T4" fmla="*/ 114 w 125"/>
                <a:gd name="T5" fmla="*/ 115 h 154"/>
                <a:gd name="T6" fmla="*/ 123 w 125"/>
                <a:gd name="T7" fmla="*/ 120 h 154"/>
                <a:gd name="T8" fmla="*/ 69 w 125"/>
                <a:gd name="T9" fmla="*/ 153 h 154"/>
                <a:gd name="T10" fmla="*/ 0 w 125"/>
                <a:gd name="T11" fmla="*/ 78 h 154"/>
                <a:gd name="T12" fmla="*/ 73 w 125"/>
                <a:gd name="T13" fmla="*/ 0 h 154"/>
                <a:gd name="T14" fmla="*/ 125 w 125"/>
                <a:gd name="T15" fmla="*/ 29 h 154"/>
                <a:gd name="T16" fmla="*/ 107 w 125"/>
                <a:gd name="T17" fmla="*/ 44 h 154"/>
                <a:gd name="T18" fmla="*/ 98 w 125"/>
                <a:gd name="T19" fmla="*/ 37 h 154"/>
                <a:gd name="T20" fmla="*/ 69 w 125"/>
                <a:gd name="T21" fmla="*/ 11 h 154"/>
                <a:gd name="T22" fmla="*/ 31 w 125"/>
                <a:gd name="T23"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54">
                  <a:moveTo>
                    <a:pt x="31" y="73"/>
                  </a:moveTo>
                  <a:cubicBezTo>
                    <a:pt x="31" y="103"/>
                    <a:pt x="39" y="138"/>
                    <a:pt x="75" y="138"/>
                  </a:cubicBezTo>
                  <a:cubicBezTo>
                    <a:pt x="94" y="138"/>
                    <a:pt x="106" y="128"/>
                    <a:pt x="114" y="115"/>
                  </a:cubicBezTo>
                  <a:cubicBezTo>
                    <a:pt x="123" y="120"/>
                    <a:pt x="123" y="120"/>
                    <a:pt x="123" y="120"/>
                  </a:cubicBezTo>
                  <a:cubicBezTo>
                    <a:pt x="114" y="139"/>
                    <a:pt x="98" y="153"/>
                    <a:pt x="69" y="153"/>
                  </a:cubicBezTo>
                  <a:cubicBezTo>
                    <a:pt x="21" y="154"/>
                    <a:pt x="0" y="125"/>
                    <a:pt x="0" y="78"/>
                  </a:cubicBezTo>
                  <a:cubicBezTo>
                    <a:pt x="0" y="38"/>
                    <a:pt x="19" y="0"/>
                    <a:pt x="73" y="0"/>
                  </a:cubicBezTo>
                  <a:cubicBezTo>
                    <a:pt x="105" y="0"/>
                    <a:pt x="125" y="15"/>
                    <a:pt x="125" y="29"/>
                  </a:cubicBezTo>
                  <a:cubicBezTo>
                    <a:pt x="125" y="40"/>
                    <a:pt x="113" y="44"/>
                    <a:pt x="107" y="44"/>
                  </a:cubicBezTo>
                  <a:cubicBezTo>
                    <a:pt x="101" y="44"/>
                    <a:pt x="100" y="41"/>
                    <a:pt x="98" y="37"/>
                  </a:cubicBezTo>
                  <a:cubicBezTo>
                    <a:pt x="92" y="20"/>
                    <a:pt x="83" y="11"/>
                    <a:pt x="69" y="11"/>
                  </a:cubicBezTo>
                  <a:cubicBezTo>
                    <a:pt x="49" y="11"/>
                    <a:pt x="31" y="28"/>
                    <a:pt x="31" y="73"/>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29" name="Freeform 20"/>
            <p:cNvSpPr>
              <a:spLocks/>
            </p:cNvSpPr>
            <p:nvPr userDrawn="1"/>
          </p:nvSpPr>
          <p:spPr bwMode="gray">
            <a:xfrm>
              <a:off x="4706" y="1973"/>
              <a:ext cx="349" cy="351"/>
            </a:xfrm>
            <a:custGeom>
              <a:avLst/>
              <a:gdLst>
                <a:gd name="T0" fmla="*/ 21 w 146"/>
                <a:gd name="T1" fmla="*/ 30 h 149"/>
                <a:gd name="T2" fmla="*/ 20 w 146"/>
                <a:gd name="T3" fmla="*/ 149 h 149"/>
                <a:gd name="T4" fmla="*/ 48 w 146"/>
                <a:gd name="T5" fmla="*/ 149 h 149"/>
                <a:gd name="T6" fmla="*/ 49 w 146"/>
                <a:gd name="T7" fmla="*/ 54 h 149"/>
                <a:gd name="T8" fmla="*/ 52 w 146"/>
                <a:gd name="T9" fmla="*/ 38 h 149"/>
                <a:gd name="T10" fmla="*/ 87 w 146"/>
                <a:gd name="T11" fmla="*/ 16 h 149"/>
                <a:gd name="T12" fmla="*/ 118 w 146"/>
                <a:gd name="T13" fmla="*/ 53 h 149"/>
                <a:gd name="T14" fmla="*/ 119 w 146"/>
                <a:gd name="T15" fmla="*/ 149 h 149"/>
                <a:gd name="T16" fmla="*/ 146 w 146"/>
                <a:gd name="T17" fmla="*/ 149 h 149"/>
                <a:gd name="T18" fmla="*/ 146 w 146"/>
                <a:gd name="T19" fmla="*/ 47 h 149"/>
                <a:gd name="T20" fmla="*/ 103 w 146"/>
                <a:gd name="T21" fmla="*/ 0 h 149"/>
                <a:gd name="T22" fmla="*/ 48 w 146"/>
                <a:gd name="T23" fmla="*/ 23 h 149"/>
                <a:gd name="T24" fmla="*/ 44 w 146"/>
                <a:gd name="T25" fmla="*/ 0 h 149"/>
                <a:gd name="T26" fmla="*/ 0 w 146"/>
                <a:gd name="T27" fmla="*/ 8 h 149"/>
                <a:gd name="T28" fmla="*/ 0 w 146"/>
                <a:gd name="T29" fmla="*/ 15 h 149"/>
                <a:gd name="T30" fmla="*/ 11 w 146"/>
                <a:gd name="T31" fmla="*/ 16 h 149"/>
                <a:gd name="T32" fmla="*/ 21 w 146"/>
                <a:gd name="T33"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149">
                  <a:moveTo>
                    <a:pt x="21" y="30"/>
                  </a:moveTo>
                  <a:cubicBezTo>
                    <a:pt x="20" y="149"/>
                    <a:pt x="20" y="149"/>
                    <a:pt x="20" y="149"/>
                  </a:cubicBezTo>
                  <a:cubicBezTo>
                    <a:pt x="48" y="149"/>
                    <a:pt x="48" y="149"/>
                    <a:pt x="48" y="149"/>
                  </a:cubicBezTo>
                  <a:cubicBezTo>
                    <a:pt x="49" y="54"/>
                    <a:pt x="49" y="54"/>
                    <a:pt x="49" y="54"/>
                  </a:cubicBezTo>
                  <a:cubicBezTo>
                    <a:pt x="49" y="47"/>
                    <a:pt x="49" y="42"/>
                    <a:pt x="52" y="38"/>
                  </a:cubicBezTo>
                  <a:cubicBezTo>
                    <a:pt x="58" y="26"/>
                    <a:pt x="71" y="16"/>
                    <a:pt x="87" y="16"/>
                  </a:cubicBezTo>
                  <a:cubicBezTo>
                    <a:pt x="107" y="16"/>
                    <a:pt x="118" y="28"/>
                    <a:pt x="118" y="53"/>
                  </a:cubicBezTo>
                  <a:cubicBezTo>
                    <a:pt x="119" y="149"/>
                    <a:pt x="119" y="149"/>
                    <a:pt x="119" y="149"/>
                  </a:cubicBezTo>
                  <a:cubicBezTo>
                    <a:pt x="146" y="149"/>
                    <a:pt x="146" y="149"/>
                    <a:pt x="146" y="149"/>
                  </a:cubicBezTo>
                  <a:cubicBezTo>
                    <a:pt x="146" y="47"/>
                    <a:pt x="146" y="47"/>
                    <a:pt x="146" y="47"/>
                  </a:cubicBezTo>
                  <a:cubicBezTo>
                    <a:pt x="146" y="17"/>
                    <a:pt x="130" y="0"/>
                    <a:pt x="103" y="0"/>
                  </a:cubicBezTo>
                  <a:cubicBezTo>
                    <a:pt x="81" y="0"/>
                    <a:pt x="67" y="11"/>
                    <a:pt x="48" y="23"/>
                  </a:cubicBezTo>
                  <a:cubicBezTo>
                    <a:pt x="44" y="0"/>
                    <a:pt x="44" y="0"/>
                    <a:pt x="44" y="0"/>
                  </a:cubicBezTo>
                  <a:cubicBezTo>
                    <a:pt x="0" y="8"/>
                    <a:pt x="0" y="8"/>
                    <a:pt x="0" y="8"/>
                  </a:cubicBezTo>
                  <a:cubicBezTo>
                    <a:pt x="0" y="15"/>
                    <a:pt x="0" y="15"/>
                    <a:pt x="0" y="15"/>
                  </a:cubicBezTo>
                  <a:cubicBezTo>
                    <a:pt x="11" y="16"/>
                    <a:pt x="11" y="16"/>
                    <a:pt x="11" y="16"/>
                  </a:cubicBezTo>
                  <a:cubicBezTo>
                    <a:pt x="19" y="18"/>
                    <a:pt x="21" y="19"/>
                    <a:pt x="21"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30" name="Oval 21"/>
            <p:cNvSpPr>
              <a:spLocks noChangeArrowheads="1"/>
            </p:cNvSpPr>
            <p:nvPr userDrawn="1"/>
          </p:nvSpPr>
          <p:spPr bwMode="gray">
            <a:xfrm>
              <a:off x="4194" y="1823"/>
              <a:ext cx="89" cy="82"/>
            </a:xfrm>
            <a:prstGeom prst="ellipse">
              <a:avLst/>
            </a:pr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sp>
          <p:nvSpPr>
            <p:cNvPr id="31" name="Freeform 22"/>
            <p:cNvSpPr>
              <a:spLocks/>
            </p:cNvSpPr>
            <p:nvPr userDrawn="1"/>
          </p:nvSpPr>
          <p:spPr bwMode="gray">
            <a:xfrm>
              <a:off x="4157" y="1973"/>
              <a:ext cx="119" cy="351"/>
            </a:xfrm>
            <a:custGeom>
              <a:avLst/>
              <a:gdLst>
                <a:gd name="T0" fmla="*/ 20 w 48"/>
                <a:gd name="T1" fmla="*/ 30 h 149"/>
                <a:gd name="T2" fmla="*/ 20 w 48"/>
                <a:gd name="T3" fmla="*/ 149 h 149"/>
                <a:gd name="T4" fmla="*/ 48 w 48"/>
                <a:gd name="T5" fmla="*/ 149 h 149"/>
                <a:gd name="T6" fmla="*/ 48 w 48"/>
                <a:gd name="T7" fmla="*/ 2 h 149"/>
                <a:gd name="T8" fmla="*/ 46 w 48"/>
                <a:gd name="T9" fmla="*/ 0 h 149"/>
                <a:gd name="T10" fmla="*/ 0 w 48"/>
                <a:gd name="T11" fmla="*/ 8 h 149"/>
                <a:gd name="T12" fmla="*/ 0 w 48"/>
                <a:gd name="T13" fmla="*/ 15 h 149"/>
                <a:gd name="T14" fmla="*/ 11 w 48"/>
                <a:gd name="T15" fmla="*/ 17 h 149"/>
                <a:gd name="T16" fmla="*/ 20 w 48"/>
                <a:gd name="T17" fmla="*/ 3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9">
                  <a:moveTo>
                    <a:pt x="20" y="30"/>
                  </a:moveTo>
                  <a:cubicBezTo>
                    <a:pt x="20" y="149"/>
                    <a:pt x="20" y="149"/>
                    <a:pt x="20" y="149"/>
                  </a:cubicBezTo>
                  <a:cubicBezTo>
                    <a:pt x="48" y="149"/>
                    <a:pt x="48" y="149"/>
                    <a:pt x="48" y="149"/>
                  </a:cubicBezTo>
                  <a:cubicBezTo>
                    <a:pt x="48" y="2"/>
                    <a:pt x="48" y="2"/>
                    <a:pt x="48" y="2"/>
                  </a:cubicBezTo>
                  <a:cubicBezTo>
                    <a:pt x="46" y="0"/>
                    <a:pt x="46" y="0"/>
                    <a:pt x="46" y="0"/>
                  </a:cubicBezTo>
                  <a:cubicBezTo>
                    <a:pt x="0" y="8"/>
                    <a:pt x="0" y="8"/>
                    <a:pt x="0" y="8"/>
                  </a:cubicBezTo>
                  <a:cubicBezTo>
                    <a:pt x="0" y="15"/>
                    <a:pt x="0" y="15"/>
                    <a:pt x="0" y="15"/>
                  </a:cubicBezTo>
                  <a:cubicBezTo>
                    <a:pt x="11" y="17"/>
                    <a:pt x="11" y="17"/>
                    <a:pt x="11" y="17"/>
                  </a:cubicBezTo>
                  <a:cubicBezTo>
                    <a:pt x="19" y="18"/>
                    <a:pt x="20" y="19"/>
                    <a:pt x="20" y="30"/>
                  </a:cubicBezTo>
                  <a:close/>
                </a:path>
              </a:pathLst>
            </a:custGeom>
            <a:solidFill>
              <a:srgbClr val="676767"/>
            </a:solidFill>
            <a:ln>
              <a:noFill/>
            </a:ln>
            <a:extLst/>
          </p:spPr>
          <p:txBody>
            <a:bodyPr/>
            <a:lstStyle/>
            <a:p>
              <a:pPr algn="l" fontAlgn="auto">
                <a:spcBef>
                  <a:spcPts val="0"/>
                </a:spcBef>
                <a:spcAft>
                  <a:spcPts val="0"/>
                </a:spcAft>
                <a:defRPr/>
              </a:pPr>
              <a:endParaRPr lang="en-US">
                <a:solidFill>
                  <a:srgbClr val="676767"/>
                </a:solidFill>
                <a:latin typeface="Arial"/>
                <a:ea typeface="ＭＳ Ｐゴシック" pitchFamily="34" charset="-128"/>
                <a:cs typeface="Arial"/>
              </a:endParaRPr>
            </a:p>
          </p:txBody>
        </p:sp>
      </p:grpSp>
    </p:spTree>
  </p:cSld>
  <p:clrMap bg1="lt1" tx1="dk1" bg2="lt2" tx2="dk2" accent1="accent1" accent2="accent2" accent3="accent3" accent4="accent4" accent5="accent5" accent6="accent6" hlink="hlink" folHlink="folHlink"/>
  <p:sldLayoutIdLst>
    <p:sldLayoutId id="2147483649" r:id="rId1"/>
    <p:sldLayoutId id="2147483662" r:id="rId2"/>
    <p:sldLayoutId id="2147483724" r:id="rId3"/>
    <p:sldLayoutId id="2147483800" r:id="rId4"/>
    <p:sldLayoutId id="2147483801" r:id="rId5"/>
    <p:sldLayoutId id="2147483803" r:id="rId6"/>
    <p:sldLayoutId id="2147483804" r:id="rId7"/>
  </p:sldLayoutIdLst>
  <p:transition>
    <p:fade/>
  </p:transition>
  <p:timing>
    <p:tnLst>
      <p:par>
        <p:cTn id="1" dur="indefinite" restart="never" nodeType="tmRoot"/>
      </p:par>
    </p:tnLst>
  </p:timing>
  <p:hf hdr="0" ftr="0" dt="0"/>
  <p:txStyles>
    <p:titleStyle>
      <a:lvl1pPr algn="l" rtl="0" eaLnBrk="1" fontAlgn="base" hangingPunct="1">
        <a:spcBef>
          <a:spcPct val="0"/>
        </a:spcBef>
        <a:spcAft>
          <a:spcPct val="0"/>
        </a:spcAft>
        <a:defRPr sz="2400">
          <a:solidFill>
            <a:schemeClr val="tx1"/>
          </a:solidFill>
          <a:latin typeface="+mj-lt"/>
          <a:ea typeface="+mj-ea"/>
          <a:cs typeface="+mj-cs"/>
        </a:defRPr>
      </a:lvl1pPr>
      <a:lvl2pPr algn="l" rtl="0" eaLnBrk="1" fontAlgn="base" hangingPunct="1">
        <a:spcBef>
          <a:spcPct val="0"/>
        </a:spcBef>
        <a:spcAft>
          <a:spcPct val="0"/>
        </a:spcAft>
        <a:defRPr sz="3200">
          <a:solidFill>
            <a:schemeClr val="tx1"/>
          </a:solidFill>
          <a:latin typeface="Arial" charset="0"/>
          <a:cs typeface="Arial" charset="0"/>
        </a:defRPr>
      </a:lvl2pPr>
      <a:lvl3pPr algn="l" rtl="0" eaLnBrk="1" fontAlgn="base" hangingPunct="1">
        <a:spcBef>
          <a:spcPct val="0"/>
        </a:spcBef>
        <a:spcAft>
          <a:spcPct val="0"/>
        </a:spcAft>
        <a:defRPr sz="3200">
          <a:solidFill>
            <a:schemeClr val="tx1"/>
          </a:solidFill>
          <a:latin typeface="Arial" charset="0"/>
          <a:cs typeface="Arial" charset="0"/>
        </a:defRPr>
      </a:lvl3pPr>
      <a:lvl4pPr algn="l" rtl="0" eaLnBrk="1" fontAlgn="base" hangingPunct="1">
        <a:spcBef>
          <a:spcPct val="0"/>
        </a:spcBef>
        <a:spcAft>
          <a:spcPct val="0"/>
        </a:spcAft>
        <a:defRPr sz="3200">
          <a:solidFill>
            <a:schemeClr val="tx1"/>
          </a:solidFill>
          <a:latin typeface="Arial" charset="0"/>
          <a:cs typeface="Arial" charset="0"/>
        </a:defRPr>
      </a:lvl4pPr>
      <a:lvl5pPr algn="l" rtl="0" eaLnBrk="1" fontAlgn="base" hangingPunct="1">
        <a:spcBef>
          <a:spcPct val="0"/>
        </a:spcBef>
        <a:spcAft>
          <a:spcPct val="0"/>
        </a:spcAft>
        <a:defRPr sz="3200">
          <a:solidFill>
            <a:schemeClr val="tx1"/>
          </a:solidFill>
          <a:latin typeface="Arial" charset="0"/>
          <a:cs typeface="Arial" charset="0"/>
        </a:defRPr>
      </a:lvl5pPr>
      <a:lvl6pPr marL="457200" algn="l" rtl="0" eaLnBrk="1" fontAlgn="base" hangingPunct="1">
        <a:spcBef>
          <a:spcPct val="0"/>
        </a:spcBef>
        <a:spcAft>
          <a:spcPct val="0"/>
        </a:spcAft>
        <a:defRPr sz="3200">
          <a:solidFill>
            <a:schemeClr val="tx1"/>
          </a:solidFill>
          <a:latin typeface="Arial" charset="0"/>
          <a:cs typeface="Arial" charset="0"/>
        </a:defRPr>
      </a:lvl6pPr>
      <a:lvl7pPr marL="914400" algn="l" rtl="0" eaLnBrk="1" fontAlgn="base" hangingPunct="1">
        <a:spcBef>
          <a:spcPct val="0"/>
        </a:spcBef>
        <a:spcAft>
          <a:spcPct val="0"/>
        </a:spcAft>
        <a:defRPr sz="3200">
          <a:solidFill>
            <a:schemeClr val="tx1"/>
          </a:solidFill>
          <a:latin typeface="Arial" charset="0"/>
          <a:cs typeface="Arial" charset="0"/>
        </a:defRPr>
      </a:lvl7pPr>
      <a:lvl8pPr marL="1371600" algn="l" rtl="0" eaLnBrk="1" fontAlgn="base" hangingPunct="1">
        <a:spcBef>
          <a:spcPct val="0"/>
        </a:spcBef>
        <a:spcAft>
          <a:spcPct val="0"/>
        </a:spcAft>
        <a:defRPr sz="3200">
          <a:solidFill>
            <a:schemeClr val="tx1"/>
          </a:solidFill>
          <a:latin typeface="Arial" charset="0"/>
          <a:cs typeface="Arial" charset="0"/>
        </a:defRPr>
      </a:lvl8pPr>
      <a:lvl9pPr marL="1828800" algn="l" rtl="0" eaLnBrk="1" fontAlgn="base" hangingPunct="1">
        <a:spcBef>
          <a:spcPct val="0"/>
        </a:spcBef>
        <a:spcAft>
          <a:spcPct val="0"/>
        </a:spcAft>
        <a:defRPr sz="3200">
          <a:solidFill>
            <a:schemeClr val="tx1"/>
          </a:solidFill>
          <a:latin typeface="Arial" charset="0"/>
          <a:cs typeface="Arial" charset="0"/>
        </a:defRPr>
      </a:lvl9pPr>
    </p:titleStyle>
    <p:bodyStyle>
      <a:lvl1pPr algn="l" rtl="0" eaLnBrk="1" fontAlgn="base" hangingPunct="1">
        <a:spcBef>
          <a:spcPts val="300"/>
        </a:spcBef>
        <a:spcAft>
          <a:spcPts val="600"/>
        </a:spcAft>
        <a:defRPr>
          <a:solidFill>
            <a:schemeClr val="tx1"/>
          </a:solidFill>
          <a:latin typeface="+mn-lt"/>
          <a:ea typeface="+mn-ea"/>
          <a:cs typeface="+mn-cs"/>
        </a:defRPr>
      </a:lvl1pPr>
      <a:lvl2pPr marL="271463"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2pPr>
      <a:lvl3pPr marL="542925"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3pPr>
      <a:lvl4pPr marL="809625" indent="-265113" algn="l" rtl="0" eaLnBrk="1" fontAlgn="base" hangingPunct="1">
        <a:spcBef>
          <a:spcPts val="300"/>
        </a:spcBef>
        <a:spcAft>
          <a:spcPts val="600"/>
        </a:spcAft>
        <a:buClr>
          <a:schemeClr val="accent2"/>
        </a:buClr>
        <a:buSzPct val="110000"/>
        <a:buChar char="•"/>
        <a:defRPr>
          <a:solidFill>
            <a:schemeClr val="tx1"/>
          </a:solidFill>
          <a:latin typeface="+mn-lt"/>
          <a:cs typeface="+mn-cs"/>
        </a:defRPr>
      </a:lvl4pPr>
      <a:lvl5pPr marL="10810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5pPr>
      <a:lvl6pPr marL="15382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6pPr>
      <a:lvl7pPr marL="19954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7pPr>
      <a:lvl8pPr marL="24526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8pPr>
      <a:lvl9pPr marL="29098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60" descr="bee care_ppt_080212_MB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gray">
          <a:xfrm>
            <a:off x="466725" y="349250"/>
            <a:ext cx="70580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smtClean="0"/>
              <a:t>Headline</a:t>
            </a:r>
          </a:p>
        </p:txBody>
      </p:sp>
      <p:sp>
        <p:nvSpPr>
          <p:cNvPr id="1028" name="Rectangle 3"/>
          <p:cNvSpPr>
            <a:spLocks noGrp="1" noChangeArrowheads="1"/>
          </p:cNvSpPr>
          <p:nvPr>
            <p:ph type="body" idx="1"/>
          </p:nvPr>
        </p:nvSpPr>
        <p:spPr bwMode="gray">
          <a:xfrm>
            <a:off x="466725" y="1628775"/>
            <a:ext cx="8208963"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Text in Arial 18pt</a:t>
            </a:r>
          </a:p>
          <a:p>
            <a:pPr lvl="1"/>
            <a:r>
              <a:rPr lang="en-GB" smtClean="0"/>
              <a:t>First level</a:t>
            </a:r>
          </a:p>
          <a:p>
            <a:pPr lvl="2"/>
            <a:r>
              <a:rPr lang="en-GB" smtClean="0"/>
              <a:t>Second level</a:t>
            </a:r>
          </a:p>
          <a:p>
            <a:pPr lvl="3"/>
            <a:r>
              <a:rPr lang="en-GB" smtClean="0"/>
              <a:t>Third level</a:t>
            </a:r>
          </a:p>
          <a:p>
            <a:pPr lvl="4"/>
            <a:r>
              <a:rPr lang="en-GB" smtClean="0"/>
              <a:t>Fourth level</a:t>
            </a:r>
          </a:p>
        </p:txBody>
      </p:sp>
      <p:grpSp>
        <p:nvGrpSpPr>
          <p:cNvPr id="1029" name="Group 258"/>
          <p:cNvGrpSpPr>
            <a:grpSpLocks/>
          </p:cNvGrpSpPr>
          <p:nvPr/>
        </p:nvGrpSpPr>
        <p:grpSpPr bwMode="auto">
          <a:xfrm>
            <a:off x="-3175" y="1463675"/>
            <a:ext cx="9147175" cy="5394325"/>
            <a:chOff x="-2" y="922"/>
            <a:chExt cx="5762" cy="3398"/>
          </a:xfrm>
        </p:grpSpPr>
        <p:sp>
          <p:nvSpPr>
            <p:cNvPr id="1033" name="Rectangle 16"/>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2400" smtClean="0">
                <a:solidFill>
                  <a:srgbClr val="676767"/>
                </a:solidFill>
                <a:latin typeface="Arial" pitchFamily="34" charset="0"/>
              </a:endParaRPr>
            </a:p>
          </p:txBody>
        </p:sp>
        <p:sp>
          <p:nvSpPr>
            <p:cNvPr id="1034" name="Freeform 15"/>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2400" smtClean="0">
                <a:solidFill>
                  <a:srgbClr val="676767"/>
                </a:solidFill>
                <a:latin typeface="Arial" pitchFamily="34" charset="0"/>
              </a:endParaRPr>
            </a:p>
          </p:txBody>
        </p:sp>
        <p:sp>
          <p:nvSpPr>
            <p:cNvPr id="1035" name="Freeform 10"/>
            <p:cNvSpPr>
              <a:spLocks/>
            </p:cNvSpPr>
            <p:nvPr/>
          </p:nvSpPr>
          <p:spPr bwMode="gray">
            <a:xfrm>
              <a:off x="-2" y="922"/>
              <a:ext cx="5762" cy="2442"/>
            </a:xfrm>
            <a:custGeom>
              <a:avLst/>
              <a:gdLst>
                <a:gd name="T0" fmla="*/ 125 w 6803"/>
                <a:gd name="T1" fmla="*/ 44 h 2884"/>
                <a:gd name="T2" fmla="*/ 125 w 6803"/>
                <a:gd name="T3" fmla="*/ 0 h 2884"/>
                <a:gd name="T4" fmla="*/ 0 w 6803"/>
                <a:gd name="T5" fmla="*/ 0 h 2884"/>
                <a:gd name="T6" fmla="*/ 0 w 6803"/>
                <a:gd name="T7" fmla="*/ 3 h 2884"/>
                <a:gd name="T8" fmla="*/ 125 w 6803"/>
                <a:gd name="T9" fmla="*/ 3 h 2884"/>
                <a:gd name="T10" fmla="*/ 125 w 6803"/>
                <a:gd name="T11" fmla="*/ 54 h 2884"/>
                <a:gd name="T12" fmla="*/ 126 w 6803"/>
                <a:gd name="T13" fmla="*/ 54 h 2884"/>
                <a:gd name="T14" fmla="*/ 126 w 6803"/>
                <a:gd name="T15" fmla="*/ 44 h 2884"/>
                <a:gd name="T16" fmla="*/ 125 w 6803"/>
                <a:gd name="T17" fmla="*/ 44 h 2884"/>
                <a:gd name="T18" fmla="*/ 125 w 6803"/>
                <a:gd name="T19" fmla="*/ 44 h 28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close/>
                </a:path>
              </a:pathLst>
            </a:custGeom>
            <a:solidFill>
              <a:srgbClr val="6B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2400" smtClean="0">
                <a:solidFill>
                  <a:srgbClr val="676767"/>
                </a:solidFill>
                <a:latin typeface="Arial" pitchFamily="34" charset="0"/>
              </a:endParaRPr>
            </a:p>
          </p:txBody>
        </p:sp>
        <p:sp>
          <p:nvSpPr>
            <p:cNvPr id="1036" name="Freeform 11"/>
            <p:cNvSpPr>
              <a:spLocks/>
            </p:cNvSpPr>
            <p:nvPr/>
          </p:nvSpPr>
          <p:spPr bwMode="gray">
            <a:xfrm>
              <a:off x="-2" y="3358"/>
              <a:ext cx="5762" cy="688"/>
            </a:xfrm>
            <a:custGeom>
              <a:avLst/>
              <a:gdLst>
                <a:gd name="T0" fmla="*/ 126 w 6803"/>
                <a:gd name="T1" fmla="*/ 0 h 812"/>
                <a:gd name="T2" fmla="*/ 125 w 6803"/>
                <a:gd name="T3" fmla="*/ 0 h 812"/>
                <a:gd name="T4" fmla="*/ 125 w 6803"/>
                <a:gd name="T5" fmla="*/ 15 h 812"/>
                <a:gd name="T6" fmla="*/ 0 w 6803"/>
                <a:gd name="T7" fmla="*/ 15 h 812"/>
                <a:gd name="T8" fmla="*/ 0 w 6803"/>
                <a:gd name="T9" fmla="*/ 16 h 812"/>
                <a:gd name="T10" fmla="*/ 125 w 6803"/>
                <a:gd name="T11" fmla="*/ 16 h 812"/>
                <a:gd name="T12" fmla="*/ 125 w 6803"/>
                <a:gd name="T13" fmla="*/ 10 h 812"/>
                <a:gd name="T14" fmla="*/ 126 w 6803"/>
                <a:gd name="T15" fmla="*/ 10 h 812"/>
                <a:gd name="T16" fmla="*/ 126 w 6803"/>
                <a:gd name="T17" fmla="*/ 0 h 812"/>
                <a:gd name="T18" fmla="*/ 126 w 6803"/>
                <a:gd name="T19" fmla="*/ 0 h 8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close/>
                </a:path>
              </a:pathLst>
            </a:custGeom>
            <a:solidFill>
              <a:srgbClr val="0090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2400" smtClean="0">
                <a:solidFill>
                  <a:srgbClr val="676767"/>
                </a:solidFill>
                <a:latin typeface="Arial" pitchFamily="34" charset="0"/>
              </a:endParaRPr>
            </a:p>
          </p:txBody>
        </p:sp>
      </p:grpSp>
      <p:pic>
        <p:nvPicPr>
          <p:cNvPr id="1030" name="Picture 25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gray">
          <a:xfrm>
            <a:off x="7727950" y="250825"/>
            <a:ext cx="9493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ußzeilenplatzhalter 3"/>
          <p:cNvSpPr>
            <a:spLocks noGrp="1"/>
          </p:cNvSpPr>
          <p:nvPr>
            <p:ph type="ftr" sz="quarter" idx="3"/>
          </p:nvPr>
        </p:nvSpPr>
        <p:spPr bwMode="gray">
          <a:xfrm>
            <a:off x="1154113" y="6424613"/>
            <a:ext cx="5718175" cy="433387"/>
          </a:xfrm>
          <a:prstGeom prst="rect">
            <a:avLst/>
          </a:prstGeom>
        </p:spPr>
        <p:txBody>
          <a:bodyPr anchor="ctr"/>
          <a:lstStyle>
            <a:lvl1pPr marL="0" indent="0" algn="l">
              <a:buFont typeface="Arial" pitchFamily="34" charset="0"/>
              <a:buNone/>
              <a:defRPr sz="800"/>
            </a:lvl1pPr>
          </a:lstStyle>
          <a:p>
            <a:pPr eaLnBrk="0" hangingPunct="0">
              <a:defRPr/>
            </a:pPr>
            <a:r>
              <a:rPr lang="en-US">
                <a:solidFill>
                  <a:srgbClr val="676767"/>
                </a:solidFill>
                <a:latin typeface="Arial" pitchFamily="34" charset="0"/>
              </a:rPr>
              <a:t>Bee Care Tempalte 2012 </a:t>
            </a:r>
            <a:r>
              <a:rPr lang="en-US">
                <a:solidFill>
                  <a:srgbClr val="676767"/>
                </a:solidFill>
                <a:latin typeface="Arial" pitchFamily="34" charset="0"/>
                <a:sym typeface="Wingdings"/>
              </a:rPr>
              <a:t> March 2012</a:t>
            </a:r>
            <a:endParaRPr lang="en-US" dirty="0">
              <a:solidFill>
                <a:srgbClr val="676767"/>
              </a:solidFill>
              <a:latin typeface="Arial" pitchFamily="34" charset="0"/>
            </a:endParaRPr>
          </a:p>
        </p:txBody>
      </p:sp>
      <p:sp>
        <p:nvSpPr>
          <p:cNvPr id="13" name="Foliennummernplatzhalter 1"/>
          <p:cNvSpPr>
            <a:spLocks noGrp="1"/>
          </p:cNvSpPr>
          <p:nvPr>
            <p:ph type="sldNum" sz="quarter" idx="4"/>
          </p:nvPr>
        </p:nvSpPr>
        <p:spPr bwMode="gray">
          <a:xfrm>
            <a:off x="360363" y="6424613"/>
            <a:ext cx="793750" cy="433387"/>
          </a:xfrm>
          <a:prstGeom prst="rect">
            <a:avLst/>
          </a:prstGeom>
        </p:spPr>
        <p:txBody>
          <a:bodyPr anchor="ctr"/>
          <a:lstStyle>
            <a:lvl1pPr marL="0" indent="0" algn="l">
              <a:buFont typeface="Arial" pitchFamily="34" charset="0"/>
              <a:buNone/>
              <a:defRPr sz="800"/>
            </a:lvl1pPr>
          </a:lstStyle>
          <a:p>
            <a:pPr eaLnBrk="0" hangingPunct="0">
              <a:defRPr/>
            </a:pPr>
            <a:r>
              <a:rPr lang="en-US">
                <a:solidFill>
                  <a:srgbClr val="676767"/>
                </a:solidFill>
                <a:latin typeface="Arial" pitchFamily="34" charset="0"/>
              </a:rPr>
              <a:t>Page </a:t>
            </a:r>
            <a:fld id="{15FBAA67-93B3-4730-B283-8F292FF63435}" type="slidenum">
              <a:rPr lang="en-US">
                <a:solidFill>
                  <a:srgbClr val="676767"/>
                </a:solidFill>
                <a:latin typeface="Arial" pitchFamily="34" charset="0"/>
              </a:rPr>
              <a:pPr eaLnBrk="0" hangingPunct="0">
                <a:defRPr/>
              </a:pPr>
              <a:t>‹#›</a:t>
            </a:fld>
            <a:endParaRPr lang="en-US">
              <a:solidFill>
                <a:srgbClr val="676767"/>
              </a:solidFill>
              <a:latin typeface="Arial" pitchFamily="34" charset="0"/>
            </a:endParaRPr>
          </a:p>
        </p:txBody>
      </p:sp>
    </p:spTree>
    <p:extLst>
      <p:ext uri="{BB962C8B-B14F-4D97-AF65-F5344CB8AC3E}">
        <p14:creationId xmlns:p14="http://schemas.microsoft.com/office/powerpoint/2010/main" val="102246508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Lst>
  <p:transition>
    <p:wipe/>
  </p:transition>
  <p:timing>
    <p:tnLst>
      <p:par>
        <p:cTn id="1" dur="indefinite" restart="never" nodeType="tmRoot"/>
      </p:par>
    </p:tnLst>
  </p:timing>
  <p:hf hdr="0"/>
  <p:txStyles>
    <p:titleStyle>
      <a:lvl1pPr algn="l" rtl="0" eaLnBrk="0" fontAlgn="base" hangingPunct="0">
        <a:spcBef>
          <a:spcPct val="0"/>
        </a:spcBef>
        <a:spcAft>
          <a:spcPct val="0"/>
        </a:spcAft>
        <a:defRPr sz="320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Arial" charset="0"/>
          <a:cs typeface="Arial" charset="0"/>
        </a:defRPr>
      </a:lvl2pPr>
      <a:lvl3pPr algn="l" rtl="0" eaLnBrk="0" fontAlgn="base" hangingPunct="0">
        <a:spcBef>
          <a:spcPct val="0"/>
        </a:spcBef>
        <a:spcAft>
          <a:spcPct val="0"/>
        </a:spcAft>
        <a:defRPr sz="3200">
          <a:solidFill>
            <a:schemeClr val="tx1"/>
          </a:solidFill>
          <a:latin typeface="Arial" charset="0"/>
          <a:cs typeface="Arial" charset="0"/>
        </a:defRPr>
      </a:lvl3pPr>
      <a:lvl4pPr algn="l" rtl="0" eaLnBrk="0" fontAlgn="base" hangingPunct="0">
        <a:spcBef>
          <a:spcPct val="0"/>
        </a:spcBef>
        <a:spcAft>
          <a:spcPct val="0"/>
        </a:spcAft>
        <a:defRPr sz="3200">
          <a:solidFill>
            <a:schemeClr val="tx1"/>
          </a:solidFill>
          <a:latin typeface="Arial" charset="0"/>
          <a:cs typeface="Arial" charset="0"/>
        </a:defRPr>
      </a:lvl4pPr>
      <a:lvl5pPr algn="l" rtl="0" eaLnBrk="0" fontAlgn="base" hangingPunct="0">
        <a:spcBef>
          <a:spcPct val="0"/>
        </a:spcBef>
        <a:spcAft>
          <a:spcPct val="0"/>
        </a:spcAft>
        <a:defRPr sz="3200">
          <a:solidFill>
            <a:schemeClr val="tx1"/>
          </a:solidFill>
          <a:latin typeface="Arial" charset="0"/>
          <a:cs typeface="Arial" charset="0"/>
        </a:defRPr>
      </a:lvl5pPr>
      <a:lvl6pPr marL="457200" algn="l" rtl="0" eaLnBrk="1" fontAlgn="base" hangingPunct="1">
        <a:spcBef>
          <a:spcPct val="0"/>
        </a:spcBef>
        <a:spcAft>
          <a:spcPct val="0"/>
        </a:spcAft>
        <a:defRPr sz="3200">
          <a:solidFill>
            <a:schemeClr val="tx1"/>
          </a:solidFill>
          <a:latin typeface="Arial" charset="0"/>
          <a:cs typeface="Arial" charset="0"/>
        </a:defRPr>
      </a:lvl6pPr>
      <a:lvl7pPr marL="914400" algn="l" rtl="0" eaLnBrk="1" fontAlgn="base" hangingPunct="1">
        <a:spcBef>
          <a:spcPct val="0"/>
        </a:spcBef>
        <a:spcAft>
          <a:spcPct val="0"/>
        </a:spcAft>
        <a:defRPr sz="3200">
          <a:solidFill>
            <a:schemeClr val="tx1"/>
          </a:solidFill>
          <a:latin typeface="Arial" charset="0"/>
          <a:cs typeface="Arial" charset="0"/>
        </a:defRPr>
      </a:lvl7pPr>
      <a:lvl8pPr marL="1371600" algn="l" rtl="0" eaLnBrk="1" fontAlgn="base" hangingPunct="1">
        <a:spcBef>
          <a:spcPct val="0"/>
        </a:spcBef>
        <a:spcAft>
          <a:spcPct val="0"/>
        </a:spcAft>
        <a:defRPr sz="3200">
          <a:solidFill>
            <a:schemeClr val="tx1"/>
          </a:solidFill>
          <a:latin typeface="Arial" charset="0"/>
          <a:cs typeface="Arial" charset="0"/>
        </a:defRPr>
      </a:lvl8pPr>
      <a:lvl9pPr marL="1828800" algn="l" rtl="0" eaLnBrk="1" fontAlgn="base" hangingPunct="1">
        <a:spcBef>
          <a:spcPct val="0"/>
        </a:spcBef>
        <a:spcAft>
          <a:spcPct val="0"/>
        </a:spcAft>
        <a:defRPr sz="3200">
          <a:solidFill>
            <a:schemeClr val="tx1"/>
          </a:solidFill>
          <a:latin typeface="Arial" charset="0"/>
          <a:cs typeface="Arial" charset="0"/>
        </a:defRPr>
      </a:lvl9pPr>
    </p:titleStyle>
    <p:bodyStyle>
      <a:lvl1pPr marL="342900" indent="-342900" algn="l" rtl="0" eaLnBrk="0" fontAlgn="base" hangingPunct="0">
        <a:spcBef>
          <a:spcPts val="300"/>
        </a:spcBef>
        <a:spcAft>
          <a:spcPts val="600"/>
        </a:spcAft>
        <a:defRPr>
          <a:solidFill>
            <a:schemeClr val="tx1"/>
          </a:solidFill>
          <a:latin typeface="+mn-lt"/>
          <a:ea typeface="+mn-ea"/>
          <a:cs typeface="+mn-cs"/>
        </a:defRPr>
      </a:lvl1pPr>
      <a:lvl2pPr marL="271463" indent="-269875" algn="l" rtl="0" eaLnBrk="0" fontAlgn="base" hangingPunct="0">
        <a:spcBef>
          <a:spcPts val="300"/>
        </a:spcBef>
        <a:spcAft>
          <a:spcPts val="600"/>
        </a:spcAft>
        <a:buClr>
          <a:schemeClr val="accent2"/>
        </a:buClr>
        <a:buSzPct val="110000"/>
        <a:buChar char="•"/>
        <a:defRPr>
          <a:solidFill>
            <a:schemeClr val="tx1"/>
          </a:solidFill>
          <a:latin typeface="+mn-lt"/>
          <a:cs typeface="+mn-cs"/>
        </a:defRPr>
      </a:lvl2pPr>
      <a:lvl3pPr marL="542925" indent="-269875" algn="l" rtl="0" eaLnBrk="0" fontAlgn="base" hangingPunct="0">
        <a:spcBef>
          <a:spcPts val="300"/>
        </a:spcBef>
        <a:spcAft>
          <a:spcPts val="600"/>
        </a:spcAft>
        <a:buClr>
          <a:schemeClr val="accent2"/>
        </a:buClr>
        <a:buSzPct val="110000"/>
        <a:buChar char="•"/>
        <a:defRPr>
          <a:solidFill>
            <a:schemeClr val="tx1"/>
          </a:solidFill>
          <a:latin typeface="+mn-lt"/>
          <a:cs typeface="+mn-cs"/>
        </a:defRPr>
      </a:lvl3pPr>
      <a:lvl4pPr marL="809625" indent="-265113" algn="l" rtl="0" eaLnBrk="0" fontAlgn="base" hangingPunct="0">
        <a:spcBef>
          <a:spcPts val="300"/>
        </a:spcBef>
        <a:spcAft>
          <a:spcPts val="600"/>
        </a:spcAft>
        <a:buClr>
          <a:schemeClr val="accent2"/>
        </a:buClr>
        <a:buSzPct val="110000"/>
        <a:buChar char="•"/>
        <a:defRPr>
          <a:solidFill>
            <a:schemeClr val="tx1"/>
          </a:solidFill>
          <a:latin typeface="+mn-lt"/>
          <a:cs typeface="+mn-cs"/>
        </a:defRPr>
      </a:lvl4pPr>
      <a:lvl5pPr marL="1081088" indent="-269875" algn="l" rtl="0" eaLnBrk="0" fontAlgn="base" hangingPunct="0">
        <a:spcBef>
          <a:spcPts val="300"/>
        </a:spcBef>
        <a:spcAft>
          <a:spcPts val="600"/>
        </a:spcAft>
        <a:buClr>
          <a:schemeClr val="accent2"/>
        </a:buClr>
        <a:buSzPct val="110000"/>
        <a:buChar char="•"/>
        <a:defRPr>
          <a:solidFill>
            <a:schemeClr val="tx1"/>
          </a:solidFill>
          <a:latin typeface="+mn-lt"/>
          <a:cs typeface="+mn-cs"/>
        </a:defRPr>
      </a:lvl5pPr>
      <a:lvl6pPr marL="15382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6pPr>
      <a:lvl7pPr marL="19954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7pPr>
      <a:lvl8pPr marL="24526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8pPr>
      <a:lvl9pPr marL="29098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60" descr="bee care_ppt_080212_MB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gray">
          <a:xfrm>
            <a:off x="466725" y="349250"/>
            <a:ext cx="70580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smtClean="0"/>
              <a:t>Headline</a:t>
            </a:r>
          </a:p>
        </p:txBody>
      </p:sp>
      <p:sp>
        <p:nvSpPr>
          <p:cNvPr id="1028" name="Rectangle 3"/>
          <p:cNvSpPr>
            <a:spLocks noGrp="1" noChangeArrowheads="1"/>
          </p:cNvSpPr>
          <p:nvPr>
            <p:ph type="body" idx="1"/>
          </p:nvPr>
        </p:nvSpPr>
        <p:spPr bwMode="gray">
          <a:xfrm>
            <a:off x="466725" y="1628775"/>
            <a:ext cx="8208963"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Text in Arial 18pt</a:t>
            </a:r>
          </a:p>
          <a:p>
            <a:pPr lvl="1"/>
            <a:r>
              <a:rPr lang="en-GB" smtClean="0"/>
              <a:t>First level</a:t>
            </a:r>
          </a:p>
          <a:p>
            <a:pPr lvl="2"/>
            <a:r>
              <a:rPr lang="en-GB" smtClean="0"/>
              <a:t>Second level</a:t>
            </a:r>
          </a:p>
          <a:p>
            <a:pPr lvl="3"/>
            <a:r>
              <a:rPr lang="en-GB" smtClean="0"/>
              <a:t>Third level</a:t>
            </a:r>
          </a:p>
          <a:p>
            <a:pPr lvl="4"/>
            <a:r>
              <a:rPr lang="en-GB" smtClean="0"/>
              <a:t>Fourth level</a:t>
            </a:r>
          </a:p>
        </p:txBody>
      </p:sp>
      <p:grpSp>
        <p:nvGrpSpPr>
          <p:cNvPr id="1029" name="Group 258"/>
          <p:cNvGrpSpPr>
            <a:grpSpLocks/>
          </p:cNvGrpSpPr>
          <p:nvPr/>
        </p:nvGrpSpPr>
        <p:grpSpPr bwMode="auto">
          <a:xfrm>
            <a:off x="-3175" y="1463675"/>
            <a:ext cx="9147175" cy="5394325"/>
            <a:chOff x="-2" y="922"/>
            <a:chExt cx="5762" cy="3398"/>
          </a:xfrm>
        </p:grpSpPr>
        <p:sp>
          <p:nvSpPr>
            <p:cNvPr id="1033" name="Rectangle 16"/>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2400" smtClean="0">
                <a:solidFill>
                  <a:srgbClr val="676767"/>
                </a:solidFill>
                <a:latin typeface="Arial" pitchFamily="34" charset="0"/>
              </a:endParaRPr>
            </a:p>
          </p:txBody>
        </p:sp>
        <p:sp>
          <p:nvSpPr>
            <p:cNvPr id="1034" name="Freeform 15"/>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2400" smtClean="0">
                <a:solidFill>
                  <a:srgbClr val="676767"/>
                </a:solidFill>
                <a:latin typeface="Arial" pitchFamily="34" charset="0"/>
              </a:endParaRPr>
            </a:p>
          </p:txBody>
        </p:sp>
        <p:sp>
          <p:nvSpPr>
            <p:cNvPr id="1035" name="Freeform 10"/>
            <p:cNvSpPr>
              <a:spLocks/>
            </p:cNvSpPr>
            <p:nvPr/>
          </p:nvSpPr>
          <p:spPr bwMode="gray">
            <a:xfrm>
              <a:off x="-2" y="922"/>
              <a:ext cx="5762" cy="2442"/>
            </a:xfrm>
            <a:custGeom>
              <a:avLst/>
              <a:gdLst>
                <a:gd name="T0" fmla="*/ 125 w 6803"/>
                <a:gd name="T1" fmla="*/ 44 h 2884"/>
                <a:gd name="T2" fmla="*/ 125 w 6803"/>
                <a:gd name="T3" fmla="*/ 0 h 2884"/>
                <a:gd name="T4" fmla="*/ 0 w 6803"/>
                <a:gd name="T5" fmla="*/ 0 h 2884"/>
                <a:gd name="T6" fmla="*/ 0 w 6803"/>
                <a:gd name="T7" fmla="*/ 3 h 2884"/>
                <a:gd name="T8" fmla="*/ 125 w 6803"/>
                <a:gd name="T9" fmla="*/ 3 h 2884"/>
                <a:gd name="T10" fmla="*/ 125 w 6803"/>
                <a:gd name="T11" fmla="*/ 54 h 2884"/>
                <a:gd name="T12" fmla="*/ 126 w 6803"/>
                <a:gd name="T13" fmla="*/ 54 h 2884"/>
                <a:gd name="T14" fmla="*/ 126 w 6803"/>
                <a:gd name="T15" fmla="*/ 44 h 2884"/>
                <a:gd name="T16" fmla="*/ 125 w 6803"/>
                <a:gd name="T17" fmla="*/ 44 h 2884"/>
                <a:gd name="T18" fmla="*/ 125 w 6803"/>
                <a:gd name="T19" fmla="*/ 44 h 28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close/>
                </a:path>
              </a:pathLst>
            </a:custGeom>
            <a:solidFill>
              <a:srgbClr val="6B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2400" smtClean="0">
                <a:solidFill>
                  <a:srgbClr val="676767"/>
                </a:solidFill>
                <a:latin typeface="Arial" pitchFamily="34" charset="0"/>
              </a:endParaRPr>
            </a:p>
          </p:txBody>
        </p:sp>
        <p:sp>
          <p:nvSpPr>
            <p:cNvPr id="1036" name="Freeform 11"/>
            <p:cNvSpPr>
              <a:spLocks/>
            </p:cNvSpPr>
            <p:nvPr/>
          </p:nvSpPr>
          <p:spPr bwMode="gray">
            <a:xfrm>
              <a:off x="-2" y="3358"/>
              <a:ext cx="5762" cy="688"/>
            </a:xfrm>
            <a:custGeom>
              <a:avLst/>
              <a:gdLst>
                <a:gd name="T0" fmla="*/ 126 w 6803"/>
                <a:gd name="T1" fmla="*/ 0 h 812"/>
                <a:gd name="T2" fmla="*/ 125 w 6803"/>
                <a:gd name="T3" fmla="*/ 0 h 812"/>
                <a:gd name="T4" fmla="*/ 125 w 6803"/>
                <a:gd name="T5" fmla="*/ 15 h 812"/>
                <a:gd name="T6" fmla="*/ 0 w 6803"/>
                <a:gd name="T7" fmla="*/ 15 h 812"/>
                <a:gd name="T8" fmla="*/ 0 w 6803"/>
                <a:gd name="T9" fmla="*/ 16 h 812"/>
                <a:gd name="T10" fmla="*/ 125 w 6803"/>
                <a:gd name="T11" fmla="*/ 16 h 812"/>
                <a:gd name="T12" fmla="*/ 125 w 6803"/>
                <a:gd name="T13" fmla="*/ 10 h 812"/>
                <a:gd name="T14" fmla="*/ 126 w 6803"/>
                <a:gd name="T15" fmla="*/ 10 h 812"/>
                <a:gd name="T16" fmla="*/ 126 w 6803"/>
                <a:gd name="T17" fmla="*/ 0 h 812"/>
                <a:gd name="T18" fmla="*/ 126 w 6803"/>
                <a:gd name="T19" fmla="*/ 0 h 8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close/>
                </a:path>
              </a:pathLst>
            </a:custGeom>
            <a:solidFill>
              <a:srgbClr val="0090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2400" smtClean="0">
                <a:solidFill>
                  <a:srgbClr val="676767"/>
                </a:solidFill>
                <a:latin typeface="Arial" pitchFamily="34" charset="0"/>
              </a:endParaRPr>
            </a:p>
          </p:txBody>
        </p:sp>
      </p:grpSp>
      <p:pic>
        <p:nvPicPr>
          <p:cNvPr id="1030" name="Picture 25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gray">
          <a:xfrm>
            <a:off x="7727950" y="250825"/>
            <a:ext cx="9493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ußzeilenplatzhalter 3"/>
          <p:cNvSpPr>
            <a:spLocks noGrp="1"/>
          </p:cNvSpPr>
          <p:nvPr>
            <p:ph type="ftr" sz="quarter" idx="3"/>
          </p:nvPr>
        </p:nvSpPr>
        <p:spPr bwMode="gray">
          <a:xfrm>
            <a:off x="1154113" y="6424613"/>
            <a:ext cx="5718175" cy="433387"/>
          </a:xfrm>
          <a:prstGeom prst="rect">
            <a:avLst/>
          </a:prstGeom>
        </p:spPr>
        <p:txBody>
          <a:bodyPr anchor="ctr"/>
          <a:lstStyle>
            <a:lvl1pPr marL="0" indent="0" algn="l">
              <a:buFont typeface="Arial" pitchFamily="34" charset="0"/>
              <a:buNone/>
              <a:defRPr sz="800"/>
            </a:lvl1pPr>
          </a:lstStyle>
          <a:p>
            <a:pPr eaLnBrk="0" hangingPunct="0">
              <a:defRPr/>
            </a:pPr>
            <a:r>
              <a:rPr lang="en-US">
                <a:solidFill>
                  <a:srgbClr val="676767"/>
                </a:solidFill>
                <a:latin typeface="Arial" pitchFamily="34" charset="0"/>
              </a:rPr>
              <a:t>Bee Care Tempalte 2012 </a:t>
            </a:r>
            <a:r>
              <a:rPr lang="en-US">
                <a:solidFill>
                  <a:srgbClr val="676767"/>
                </a:solidFill>
                <a:latin typeface="Arial" pitchFamily="34" charset="0"/>
                <a:sym typeface="Wingdings"/>
              </a:rPr>
              <a:t> March 2012</a:t>
            </a:r>
            <a:endParaRPr lang="en-US" dirty="0">
              <a:solidFill>
                <a:srgbClr val="676767"/>
              </a:solidFill>
              <a:latin typeface="Arial" pitchFamily="34" charset="0"/>
            </a:endParaRPr>
          </a:p>
        </p:txBody>
      </p:sp>
      <p:sp>
        <p:nvSpPr>
          <p:cNvPr id="13" name="Foliennummernplatzhalter 1"/>
          <p:cNvSpPr>
            <a:spLocks noGrp="1"/>
          </p:cNvSpPr>
          <p:nvPr>
            <p:ph type="sldNum" sz="quarter" idx="4"/>
          </p:nvPr>
        </p:nvSpPr>
        <p:spPr bwMode="gray">
          <a:xfrm>
            <a:off x="360363" y="6424613"/>
            <a:ext cx="793750" cy="433387"/>
          </a:xfrm>
          <a:prstGeom prst="rect">
            <a:avLst/>
          </a:prstGeom>
        </p:spPr>
        <p:txBody>
          <a:bodyPr anchor="ctr"/>
          <a:lstStyle>
            <a:lvl1pPr marL="0" indent="0" algn="l">
              <a:buFont typeface="Arial" pitchFamily="34" charset="0"/>
              <a:buNone/>
              <a:defRPr sz="800"/>
            </a:lvl1pPr>
          </a:lstStyle>
          <a:p>
            <a:pPr eaLnBrk="0" hangingPunct="0">
              <a:defRPr/>
            </a:pPr>
            <a:r>
              <a:rPr lang="en-US">
                <a:solidFill>
                  <a:srgbClr val="676767"/>
                </a:solidFill>
                <a:latin typeface="Arial" pitchFamily="34" charset="0"/>
              </a:rPr>
              <a:t>Page </a:t>
            </a:r>
            <a:fld id="{15FBAA67-93B3-4730-B283-8F292FF63435}" type="slidenum">
              <a:rPr lang="en-US">
                <a:solidFill>
                  <a:srgbClr val="676767"/>
                </a:solidFill>
                <a:latin typeface="Arial" pitchFamily="34" charset="0"/>
              </a:rPr>
              <a:pPr eaLnBrk="0" hangingPunct="0">
                <a:defRPr/>
              </a:pPr>
              <a:t>‹#›</a:t>
            </a:fld>
            <a:endParaRPr lang="en-US">
              <a:solidFill>
                <a:srgbClr val="676767"/>
              </a:solidFill>
              <a:latin typeface="Arial" pitchFamily="34" charset="0"/>
            </a:endParaRPr>
          </a:p>
        </p:txBody>
      </p:sp>
    </p:spTree>
    <p:extLst>
      <p:ext uri="{BB962C8B-B14F-4D97-AF65-F5344CB8AC3E}">
        <p14:creationId xmlns:p14="http://schemas.microsoft.com/office/powerpoint/2010/main" val="3533400881"/>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Lst>
  <p:transition>
    <p:wipe/>
  </p:transition>
  <p:timing>
    <p:tnLst>
      <p:par>
        <p:cTn id="1" dur="indefinite" restart="never" nodeType="tmRoot"/>
      </p:par>
    </p:tnLst>
  </p:timing>
  <p:hf hdr="0"/>
  <p:txStyles>
    <p:titleStyle>
      <a:lvl1pPr algn="l" rtl="0" eaLnBrk="0" fontAlgn="base" hangingPunct="0">
        <a:spcBef>
          <a:spcPct val="0"/>
        </a:spcBef>
        <a:spcAft>
          <a:spcPct val="0"/>
        </a:spcAft>
        <a:defRPr sz="320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Arial" charset="0"/>
          <a:cs typeface="Arial" charset="0"/>
        </a:defRPr>
      </a:lvl2pPr>
      <a:lvl3pPr algn="l" rtl="0" eaLnBrk="0" fontAlgn="base" hangingPunct="0">
        <a:spcBef>
          <a:spcPct val="0"/>
        </a:spcBef>
        <a:spcAft>
          <a:spcPct val="0"/>
        </a:spcAft>
        <a:defRPr sz="3200">
          <a:solidFill>
            <a:schemeClr val="tx1"/>
          </a:solidFill>
          <a:latin typeface="Arial" charset="0"/>
          <a:cs typeface="Arial" charset="0"/>
        </a:defRPr>
      </a:lvl3pPr>
      <a:lvl4pPr algn="l" rtl="0" eaLnBrk="0" fontAlgn="base" hangingPunct="0">
        <a:spcBef>
          <a:spcPct val="0"/>
        </a:spcBef>
        <a:spcAft>
          <a:spcPct val="0"/>
        </a:spcAft>
        <a:defRPr sz="3200">
          <a:solidFill>
            <a:schemeClr val="tx1"/>
          </a:solidFill>
          <a:latin typeface="Arial" charset="0"/>
          <a:cs typeface="Arial" charset="0"/>
        </a:defRPr>
      </a:lvl4pPr>
      <a:lvl5pPr algn="l" rtl="0" eaLnBrk="0" fontAlgn="base" hangingPunct="0">
        <a:spcBef>
          <a:spcPct val="0"/>
        </a:spcBef>
        <a:spcAft>
          <a:spcPct val="0"/>
        </a:spcAft>
        <a:defRPr sz="3200">
          <a:solidFill>
            <a:schemeClr val="tx1"/>
          </a:solidFill>
          <a:latin typeface="Arial" charset="0"/>
          <a:cs typeface="Arial" charset="0"/>
        </a:defRPr>
      </a:lvl5pPr>
      <a:lvl6pPr marL="457200" algn="l" rtl="0" eaLnBrk="1" fontAlgn="base" hangingPunct="1">
        <a:spcBef>
          <a:spcPct val="0"/>
        </a:spcBef>
        <a:spcAft>
          <a:spcPct val="0"/>
        </a:spcAft>
        <a:defRPr sz="3200">
          <a:solidFill>
            <a:schemeClr val="tx1"/>
          </a:solidFill>
          <a:latin typeface="Arial" charset="0"/>
          <a:cs typeface="Arial" charset="0"/>
        </a:defRPr>
      </a:lvl6pPr>
      <a:lvl7pPr marL="914400" algn="l" rtl="0" eaLnBrk="1" fontAlgn="base" hangingPunct="1">
        <a:spcBef>
          <a:spcPct val="0"/>
        </a:spcBef>
        <a:spcAft>
          <a:spcPct val="0"/>
        </a:spcAft>
        <a:defRPr sz="3200">
          <a:solidFill>
            <a:schemeClr val="tx1"/>
          </a:solidFill>
          <a:latin typeface="Arial" charset="0"/>
          <a:cs typeface="Arial" charset="0"/>
        </a:defRPr>
      </a:lvl7pPr>
      <a:lvl8pPr marL="1371600" algn="l" rtl="0" eaLnBrk="1" fontAlgn="base" hangingPunct="1">
        <a:spcBef>
          <a:spcPct val="0"/>
        </a:spcBef>
        <a:spcAft>
          <a:spcPct val="0"/>
        </a:spcAft>
        <a:defRPr sz="3200">
          <a:solidFill>
            <a:schemeClr val="tx1"/>
          </a:solidFill>
          <a:latin typeface="Arial" charset="0"/>
          <a:cs typeface="Arial" charset="0"/>
        </a:defRPr>
      </a:lvl8pPr>
      <a:lvl9pPr marL="1828800" algn="l" rtl="0" eaLnBrk="1" fontAlgn="base" hangingPunct="1">
        <a:spcBef>
          <a:spcPct val="0"/>
        </a:spcBef>
        <a:spcAft>
          <a:spcPct val="0"/>
        </a:spcAft>
        <a:defRPr sz="3200">
          <a:solidFill>
            <a:schemeClr val="tx1"/>
          </a:solidFill>
          <a:latin typeface="Arial" charset="0"/>
          <a:cs typeface="Arial" charset="0"/>
        </a:defRPr>
      </a:lvl9pPr>
    </p:titleStyle>
    <p:bodyStyle>
      <a:lvl1pPr marL="342900" indent="-342900" algn="l" rtl="0" eaLnBrk="0" fontAlgn="base" hangingPunct="0">
        <a:spcBef>
          <a:spcPts val="300"/>
        </a:spcBef>
        <a:spcAft>
          <a:spcPts val="600"/>
        </a:spcAft>
        <a:defRPr>
          <a:solidFill>
            <a:schemeClr val="tx1"/>
          </a:solidFill>
          <a:latin typeface="+mn-lt"/>
          <a:ea typeface="+mn-ea"/>
          <a:cs typeface="+mn-cs"/>
        </a:defRPr>
      </a:lvl1pPr>
      <a:lvl2pPr marL="271463" indent="-269875" algn="l" rtl="0" eaLnBrk="0" fontAlgn="base" hangingPunct="0">
        <a:spcBef>
          <a:spcPts val="300"/>
        </a:spcBef>
        <a:spcAft>
          <a:spcPts val="600"/>
        </a:spcAft>
        <a:buClr>
          <a:schemeClr val="accent2"/>
        </a:buClr>
        <a:buSzPct val="110000"/>
        <a:buChar char="•"/>
        <a:defRPr>
          <a:solidFill>
            <a:schemeClr val="tx1"/>
          </a:solidFill>
          <a:latin typeface="+mn-lt"/>
          <a:cs typeface="+mn-cs"/>
        </a:defRPr>
      </a:lvl2pPr>
      <a:lvl3pPr marL="542925" indent="-269875" algn="l" rtl="0" eaLnBrk="0" fontAlgn="base" hangingPunct="0">
        <a:spcBef>
          <a:spcPts val="300"/>
        </a:spcBef>
        <a:spcAft>
          <a:spcPts val="600"/>
        </a:spcAft>
        <a:buClr>
          <a:schemeClr val="accent2"/>
        </a:buClr>
        <a:buSzPct val="110000"/>
        <a:buChar char="•"/>
        <a:defRPr>
          <a:solidFill>
            <a:schemeClr val="tx1"/>
          </a:solidFill>
          <a:latin typeface="+mn-lt"/>
          <a:cs typeface="+mn-cs"/>
        </a:defRPr>
      </a:lvl3pPr>
      <a:lvl4pPr marL="809625" indent="-265113" algn="l" rtl="0" eaLnBrk="0" fontAlgn="base" hangingPunct="0">
        <a:spcBef>
          <a:spcPts val="300"/>
        </a:spcBef>
        <a:spcAft>
          <a:spcPts val="600"/>
        </a:spcAft>
        <a:buClr>
          <a:schemeClr val="accent2"/>
        </a:buClr>
        <a:buSzPct val="110000"/>
        <a:buChar char="•"/>
        <a:defRPr>
          <a:solidFill>
            <a:schemeClr val="tx1"/>
          </a:solidFill>
          <a:latin typeface="+mn-lt"/>
          <a:cs typeface="+mn-cs"/>
        </a:defRPr>
      </a:lvl4pPr>
      <a:lvl5pPr marL="1081088" indent="-269875" algn="l" rtl="0" eaLnBrk="0" fontAlgn="base" hangingPunct="0">
        <a:spcBef>
          <a:spcPts val="300"/>
        </a:spcBef>
        <a:spcAft>
          <a:spcPts val="600"/>
        </a:spcAft>
        <a:buClr>
          <a:schemeClr val="accent2"/>
        </a:buClr>
        <a:buSzPct val="110000"/>
        <a:buChar char="•"/>
        <a:defRPr>
          <a:solidFill>
            <a:schemeClr val="tx1"/>
          </a:solidFill>
          <a:latin typeface="+mn-lt"/>
          <a:cs typeface="+mn-cs"/>
        </a:defRPr>
      </a:lvl5pPr>
      <a:lvl6pPr marL="15382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6pPr>
      <a:lvl7pPr marL="19954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7pPr>
      <a:lvl8pPr marL="24526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8pPr>
      <a:lvl9pPr marL="29098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2"/>
      </p:bgRef>
    </p:bg>
    <p:spTree>
      <p:nvGrpSpPr>
        <p:cNvPr id="1" name=""/>
        <p:cNvGrpSpPr/>
        <p:nvPr/>
      </p:nvGrpSpPr>
      <p:grpSpPr>
        <a:xfrm>
          <a:off x="0" y="0"/>
          <a:ext cx="0" cy="0"/>
          <a:chOff x="0" y="0"/>
          <a:chExt cx="0" cy="0"/>
        </a:xfrm>
      </p:grpSpPr>
      <p:pic>
        <p:nvPicPr>
          <p:cNvPr id="1026" name="Picture 2" descr="bayer_h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ayer_Cross_RGB_10091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gray">
          <a:xfrm>
            <a:off x="7721600" y="250825"/>
            <a:ext cx="949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title"/>
          </p:nvPr>
        </p:nvSpPr>
        <p:spPr bwMode="gray">
          <a:xfrm>
            <a:off x="455613" y="266700"/>
            <a:ext cx="7069137" cy="9493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smtClean="0"/>
              <a:t>Titelmasterformat durch Klicken bearbeiten</a:t>
            </a:r>
          </a:p>
        </p:txBody>
      </p:sp>
      <p:sp>
        <p:nvSpPr>
          <p:cNvPr id="1029" name="Rectangle 5"/>
          <p:cNvSpPr>
            <a:spLocks noGrp="1" noChangeArrowheads="1"/>
          </p:cNvSpPr>
          <p:nvPr>
            <p:ph type="body" idx="1"/>
          </p:nvPr>
        </p:nvSpPr>
        <p:spPr bwMode="gray">
          <a:xfrm>
            <a:off x="466725" y="1625600"/>
            <a:ext cx="8204200" cy="45339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Textmasterformate durch Klicken bearbeiten</a:t>
            </a:r>
          </a:p>
          <a:p>
            <a:pPr lvl="2"/>
            <a:r>
              <a:rPr lang="en-GB" smtClean="0"/>
              <a:t>Zweite Ebene</a:t>
            </a:r>
          </a:p>
          <a:p>
            <a:pPr lvl="3"/>
            <a:r>
              <a:rPr lang="en-GB" smtClean="0"/>
              <a:t>Dritte Ebene</a:t>
            </a:r>
          </a:p>
          <a:p>
            <a:pPr lvl="4"/>
            <a:r>
              <a:rPr lang="en-GB" smtClean="0"/>
              <a:t>Vierte Ebene</a:t>
            </a:r>
          </a:p>
          <a:p>
            <a:pPr lvl="4"/>
            <a:r>
              <a:rPr lang="en-GB" smtClean="0"/>
              <a:t>Fünfte Ebene</a:t>
            </a:r>
          </a:p>
        </p:txBody>
      </p:sp>
      <p:sp>
        <p:nvSpPr>
          <p:cNvPr id="31750" name="Rectangle 6"/>
          <p:cNvSpPr>
            <a:spLocks noGrp="1" noChangeArrowheads="1"/>
          </p:cNvSpPr>
          <p:nvPr>
            <p:ph type="ftr" sz="quarter" idx="3"/>
          </p:nvPr>
        </p:nvSpPr>
        <p:spPr bwMode="gray">
          <a:xfrm>
            <a:off x="452438" y="6437313"/>
            <a:ext cx="5249862"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spcBef>
                <a:spcPct val="0"/>
              </a:spcBef>
              <a:defRPr sz="800">
                <a:solidFill>
                  <a:srgbClr val="6C7AA3"/>
                </a:solidFill>
                <a:effectLst/>
                <a:latin typeface="Arial" pitchFamily="34" charset="0"/>
                <a:ea typeface="+mn-ea"/>
              </a:defRPr>
            </a:lvl1pPr>
          </a:lstStyle>
          <a:p>
            <a:pPr>
              <a:defRPr/>
            </a:pPr>
            <a:endParaRPr lang="en-GB">
              <a:cs typeface="+mn-cs"/>
            </a:endParaRPr>
          </a:p>
        </p:txBody>
      </p:sp>
      <p:pic>
        <p:nvPicPr>
          <p:cNvPr id="1031" name="Picture 7" descr="BCS_Logo_Blk_100917"/>
          <p:cNvPicPr>
            <a:picLocks noChangeAspect="1" noChangeArrowheads="1"/>
          </p:cNvPicPr>
          <p:nvPr/>
        </p:nvPicPr>
        <p:blipFill>
          <a:blip r:embed="rId19" cstate="print">
            <a:extLst>
              <a:ext uri="{28A0092B-C50C-407E-A947-70E740481C1C}">
                <a14:useLocalDpi xmlns:a14="http://schemas.microsoft.com/office/drawing/2010/main" val="0"/>
              </a:ext>
            </a:extLst>
          </a:blip>
          <a:srcRect l="21547" t="-2051" b="8717"/>
          <a:stretch>
            <a:fillRect/>
          </a:stretch>
        </p:blipFill>
        <p:spPr bwMode="auto">
          <a:xfrm>
            <a:off x="7324725" y="6453188"/>
            <a:ext cx="13525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0"/>
          <p:cNvSpPr>
            <a:spLocks noChangeArrowheads="1"/>
          </p:cNvSpPr>
          <p:nvPr/>
        </p:nvSpPr>
        <p:spPr bwMode="gray">
          <a:xfrm>
            <a:off x="9010650" y="4125913"/>
            <a:ext cx="133350" cy="700087"/>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GB">
              <a:solidFill>
                <a:srgbClr val="000000"/>
              </a:solidFill>
              <a:ea typeface="ＭＳ Ｐゴシック" pitchFamily="34" charset="-128"/>
            </a:endParaRPr>
          </a:p>
        </p:txBody>
      </p:sp>
      <p:sp>
        <p:nvSpPr>
          <p:cNvPr id="1033" name="Rectangle 11"/>
          <p:cNvSpPr>
            <a:spLocks noChangeArrowheads="1"/>
          </p:cNvSpPr>
          <p:nvPr/>
        </p:nvSpPr>
        <p:spPr bwMode="gray">
          <a:xfrm>
            <a:off x="9010650" y="4818063"/>
            <a:ext cx="133350" cy="698500"/>
          </a:xfrm>
          <a:prstGeom prst="rect">
            <a:avLst/>
          </a:prstGeom>
          <a:solidFill>
            <a:srgbClr val="0090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GB">
              <a:solidFill>
                <a:srgbClr val="000000"/>
              </a:solidFill>
              <a:ea typeface="ＭＳ Ｐゴシック" pitchFamily="34" charset="-128"/>
            </a:endParaRPr>
          </a:p>
        </p:txBody>
      </p:sp>
    </p:spTree>
    <p:extLst>
      <p:ext uri="{BB962C8B-B14F-4D97-AF65-F5344CB8AC3E}">
        <p14:creationId xmlns:p14="http://schemas.microsoft.com/office/powerpoint/2010/main" val="427689919"/>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Lst>
  <p:transition>
    <p:fade/>
  </p:transition>
  <p:hf hdr="0" ftr="0" dt="0"/>
  <p:txStyles>
    <p:title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Arial" pitchFamily="34" charset="0"/>
        </a:defRPr>
      </a:lvl2pPr>
      <a:lvl3pPr algn="l" rtl="0" eaLnBrk="0" fontAlgn="base" hangingPunct="0">
        <a:spcBef>
          <a:spcPct val="0"/>
        </a:spcBef>
        <a:spcAft>
          <a:spcPct val="0"/>
        </a:spcAft>
        <a:defRPr sz="3200">
          <a:solidFill>
            <a:schemeClr val="bg1"/>
          </a:solidFill>
          <a:latin typeface="Arial" pitchFamily="34" charset="0"/>
        </a:defRPr>
      </a:lvl3pPr>
      <a:lvl4pPr algn="l" rtl="0" eaLnBrk="0" fontAlgn="base" hangingPunct="0">
        <a:spcBef>
          <a:spcPct val="0"/>
        </a:spcBef>
        <a:spcAft>
          <a:spcPct val="0"/>
        </a:spcAft>
        <a:defRPr sz="3200">
          <a:solidFill>
            <a:schemeClr val="bg1"/>
          </a:solidFill>
          <a:latin typeface="Arial" pitchFamily="34" charset="0"/>
        </a:defRPr>
      </a:lvl4pPr>
      <a:lvl5pPr algn="l" rtl="0" eaLnBrk="0" fontAlgn="base" hangingPunct="0">
        <a:spcBef>
          <a:spcPct val="0"/>
        </a:spcBef>
        <a:spcAft>
          <a:spcPct val="0"/>
        </a:spcAft>
        <a:defRPr sz="3200">
          <a:solidFill>
            <a:schemeClr val="bg1"/>
          </a:solidFill>
          <a:latin typeface="Arial" pitchFamily="34" charset="0"/>
        </a:defRPr>
      </a:lvl5pPr>
      <a:lvl6pPr marL="457200" algn="l" rtl="0" eaLnBrk="0" fontAlgn="base" hangingPunct="0">
        <a:spcBef>
          <a:spcPct val="0"/>
        </a:spcBef>
        <a:spcAft>
          <a:spcPct val="0"/>
        </a:spcAft>
        <a:defRPr sz="3200">
          <a:solidFill>
            <a:schemeClr val="bg1"/>
          </a:solidFill>
          <a:latin typeface="Arial" pitchFamily="34" charset="0"/>
        </a:defRPr>
      </a:lvl6pPr>
      <a:lvl7pPr marL="914400" algn="l" rtl="0" eaLnBrk="0" fontAlgn="base" hangingPunct="0">
        <a:spcBef>
          <a:spcPct val="0"/>
        </a:spcBef>
        <a:spcAft>
          <a:spcPct val="0"/>
        </a:spcAft>
        <a:defRPr sz="3200">
          <a:solidFill>
            <a:schemeClr val="bg1"/>
          </a:solidFill>
          <a:latin typeface="Arial" pitchFamily="34" charset="0"/>
        </a:defRPr>
      </a:lvl7pPr>
      <a:lvl8pPr marL="1371600" algn="l" rtl="0" eaLnBrk="0" fontAlgn="base" hangingPunct="0">
        <a:spcBef>
          <a:spcPct val="0"/>
        </a:spcBef>
        <a:spcAft>
          <a:spcPct val="0"/>
        </a:spcAft>
        <a:defRPr sz="3200">
          <a:solidFill>
            <a:schemeClr val="bg1"/>
          </a:solidFill>
          <a:latin typeface="Arial" pitchFamily="34" charset="0"/>
        </a:defRPr>
      </a:lvl8pPr>
      <a:lvl9pPr marL="1828800" algn="l" rtl="0" eaLnBrk="0" fontAlgn="base" hangingPunct="0">
        <a:spcBef>
          <a:spcPct val="0"/>
        </a:spcBef>
        <a:spcAft>
          <a:spcPct val="0"/>
        </a:spcAft>
        <a:defRPr sz="3200">
          <a:solidFill>
            <a:schemeClr val="bg1"/>
          </a:solidFill>
          <a:latin typeface="Arial" pitchFamily="34" charset="0"/>
        </a:defRPr>
      </a:lvl9pPr>
    </p:titleStyle>
    <p:bodyStyle>
      <a:lvl1pPr marL="285750" indent="-285750" algn="l" rtl="0" eaLnBrk="0" fontAlgn="base" hangingPunct="0">
        <a:spcBef>
          <a:spcPts val="300"/>
        </a:spcBef>
        <a:spcAft>
          <a:spcPts val="600"/>
        </a:spcAft>
        <a:buClr>
          <a:schemeClr val="tx2"/>
        </a:buClr>
        <a:buFont typeface="Wingdings" pitchFamily="2" charset="2"/>
        <a:buChar char="q"/>
        <a:defRPr sz="2400">
          <a:solidFill>
            <a:srgbClr val="002864"/>
          </a:solidFill>
          <a:latin typeface="+mn-lt"/>
          <a:ea typeface="+mn-ea"/>
          <a:cs typeface="+mn-cs"/>
        </a:defRPr>
      </a:lvl1pPr>
      <a:lvl2pPr marL="276225" indent="-274638"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2pPr>
      <a:lvl3pPr marL="908050" indent="-336550" algn="l" rtl="0" eaLnBrk="0" fontAlgn="base" hangingPunct="0">
        <a:spcBef>
          <a:spcPts val="300"/>
        </a:spcBef>
        <a:spcAft>
          <a:spcPts val="600"/>
        </a:spcAft>
        <a:buClr>
          <a:srgbClr val="6BC200"/>
        </a:buClr>
        <a:buFont typeface="Wingdings" pitchFamily="2" charset="2"/>
        <a:buChar char="§"/>
        <a:defRPr sz="2000">
          <a:solidFill>
            <a:srgbClr val="002864"/>
          </a:solidFill>
          <a:latin typeface="+mn-lt"/>
        </a:defRPr>
      </a:lvl3pPr>
      <a:lvl4pPr marL="1314450" indent="-336550" algn="l" rtl="0" eaLnBrk="0" fontAlgn="base" hangingPunct="0">
        <a:spcBef>
          <a:spcPts val="300"/>
        </a:spcBef>
        <a:spcAft>
          <a:spcPts val="600"/>
        </a:spcAft>
        <a:buClr>
          <a:srgbClr val="6BC200"/>
        </a:buClr>
        <a:buFont typeface="Courier New" pitchFamily="49" charset="0"/>
        <a:buChar char="o"/>
        <a:defRPr>
          <a:solidFill>
            <a:srgbClr val="002864"/>
          </a:solidFill>
          <a:latin typeface="+mn-lt"/>
        </a:defRPr>
      </a:lvl4pPr>
      <a:lvl5pPr marL="1828800" indent="-342900" algn="l" rtl="0" eaLnBrk="0" fontAlgn="base" hangingPunct="0">
        <a:spcBef>
          <a:spcPts val="300"/>
        </a:spcBef>
        <a:spcAft>
          <a:spcPts val="600"/>
        </a:spcAft>
        <a:buClr>
          <a:srgbClr val="6BC200"/>
        </a:buClr>
        <a:buFont typeface="Arial" charset="0"/>
        <a:buChar char="•"/>
        <a:defRPr sz="1600">
          <a:solidFill>
            <a:srgbClr val="002864"/>
          </a:solidFill>
          <a:latin typeface="+mn-lt"/>
        </a:defRPr>
      </a:lvl5pPr>
      <a:lvl6pPr marL="15303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6pPr>
      <a:lvl7pPr marL="19875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7pPr>
      <a:lvl8pPr marL="24447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8pPr>
      <a:lvl9pPr marL="29019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60" descr="bee care_ppt_080212_MB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gray">
          <a:xfrm>
            <a:off x="466725" y="349250"/>
            <a:ext cx="70580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smtClean="0"/>
              <a:t>Headline</a:t>
            </a:r>
          </a:p>
        </p:txBody>
      </p:sp>
      <p:sp>
        <p:nvSpPr>
          <p:cNvPr id="1028" name="Rectangle 3"/>
          <p:cNvSpPr>
            <a:spLocks noGrp="1" noChangeArrowheads="1"/>
          </p:cNvSpPr>
          <p:nvPr>
            <p:ph type="body" idx="1"/>
          </p:nvPr>
        </p:nvSpPr>
        <p:spPr bwMode="gray">
          <a:xfrm>
            <a:off x="466725" y="1628775"/>
            <a:ext cx="8208963"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Text in Arial 18pt</a:t>
            </a:r>
          </a:p>
          <a:p>
            <a:pPr lvl="1"/>
            <a:r>
              <a:rPr lang="en-GB" smtClean="0"/>
              <a:t>First level</a:t>
            </a:r>
          </a:p>
          <a:p>
            <a:pPr lvl="2"/>
            <a:r>
              <a:rPr lang="en-GB" smtClean="0"/>
              <a:t>Second level</a:t>
            </a:r>
          </a:p>
          <a:p>
            <a:pPr lvl="3"/>
            <a:r>
              <a:rPr lang="en-GB" smtClean="0"/>
              <a:t>Third level</a:t>
            </a:r>
          </a:p>
          <a:p>
            <a:pPr lvl="4"/>
            <a:r>
              <a:rPr lang="en-GB" smtClean="0"/>
              <a:t>Fourth level</a:t>
            </a:r>
          </a:p>
        </p:txBody>
      </p:sp>
      <p:grpSp>
        <p:nvGrpSpPr>
          <p:cNvPr id="1029" name="Group 258"/>
          <p:cNvGrpSpPr>
            <a:grpSpLocks/>
          </p:cNvGrpSpPr>
          <p:nvPr/>
        </p:nvGrpSpPr>
        <p:grpSpPr bwMode="auto">
          <a:xfrm>
            <a:off x="-3175" y="1463675"/>
            <a:ext cx="9147175" cy="5394325"/>
            <a:chOff x="-2" y="922"/>
            <a:chExt cx="5762" cy="3398"/>
          </a:xfrm>
        </p:grpSpPr>
        <p:sp>
          <p:nvSpPr>
            <p:cNvPr id="1032" name="Rectangle 16"/>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676767"/>
                </a:solidFill>
                <a:ea typeface="ＭＳ Ｐゴシック" pitchFamily="34" charset="-128"/>
                <a:cs typeface="Arial"/>
              </a:endParaRPr>
            </a:p>
          </p:txBody>
        </p:sp>
        <p:sp>
          <p:nvSpPr>
            <p:cNvPr id="1033" name="Freeform 15"/>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srgbClr val="676767"/>
                </a:solidFill>
                <a:ea typeface="ＭＳ Ｐゴシック" pitchFamily="34" charset="-128"/>
                <a:cs typeface="Arial"/>
              </a:endParaRPr>
            </a:p>
          </p:txBody>
        </p:sp>
        <p:sp>
          <p:nvSpPr>
            <p:cNvPr id="1034" name="Freeform 10"/>
            <p:cNvSpPr>
              <a:spLocks/>
            </p:cNvSpPr>
            <p:nvPr/>
          </p:nvSpPr>
          <p:spPr bwMode="gray">
            <a:xfrm>
              <a:off x="-2" y="922"/>
              <a:ext cx="5762" cy="2442"/>
            </a:xfrm>
            <a:custGeom>
              <a:avLst/>
              <a:gdLst>
                <a:gd name="T0" fmla="*/ 4077 w 6803"/>
                <a:gd name="T1" fmla="*/ 1433 h 2884"/>
                <a:gd name="T2" fmla="*/ 4077 w 6803"/>
                <a:gd name="T3" fmla="*/ 0 h 2884"/>
                <a:gd name="T4" fmla="*/ 0 w 6803"/>
                <a:gd name="T5" fmla="*/ 0 h 2884"/>
                <a:gd name="T6" fmla="*/ 0 w 6803"/>
                <a:gd name="T7" fmla="*/ 4 h 2884"/>
                <a:gd name="T8" fmla="*/ 4071 w 6803"/>
                <a:gd name="T9" fmla="*/ 4 h 2884"/>
                <a:gd name="T10" fmla="*/ 4071 w 6803"/>
                <a:gd name="T11" fmla="*/ 1751 h 2884"/>
                <a:gd name="T12" fmla="*/ 4133 w 6803"/>
                <a:gd name="T13" fmla="*/ 1751 h 2884"/>
                <a:gd name="T14" fmla="*/ 4133 w 6803"/>
                <a:gd name="T15" fmla="*/ 1433 h 2884"/>
                <a:gd name="T16" fmla="*/ 4077 w 6803"/>
                <a:gd name="T17" fmla="*/ 1433 h 2884"/>
                <a:gd name="T18" fmla="*/ 4077 w 6803"/>
                <a:gd name="T19" fmla="*/ 1433 h 28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close/>
                </a:path>
              </a:pathLst>
            </a:custGeom>
            <a:solidFill>
              <a:srgbClr val="6B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srgbClr val="676767"/>
                </a:solidFill>
                <a:ea typeface="ＭＳ Ｐゴシック" pitchFamily="34" charset="-128"/>
                <a:cs typeface="Arial"/>
              </a:endParaRPr>
            </a:p>
          </p:txBody>
        </p:sp>
        <p:sp>
          <p:nvSpPr>
            <p:cNvPr id="1035" name="Freeform 11"/>
            <p:cNvSpPr>
              <a:spLocks/>
            </p:cNvSpPr>
            <p:nvPr/>
          </p:nvSpPr>
          <p:spPr bwMode="gray">
            <a:xfrm>
              <a:off x="-2" y="3358"/>
              <a:ext cx="5762" cy="688"/>
            </a:xfrm>
            <a:custGeom>
              <a:avLst/>
              <a:gdLst>
                <a:gd name="T0" fmla="*/ 4133 w 6803"/>
                <a:gd name="T1" fmla="*/ 0 h 812"/>
                <a:gd name="T2" fmla="*/ 4071 w 6803"/>
                <a:gd name="T3" fmla="*/ 0 h 812"/>
                <a:gd name="T4" fmla="*/ 4071 w 6803"/>
                <a:gd name="T5" fmla="*/ 490 h 812"/>
                <a:gd name="T6" fmla="*/ 0 w 6803"/>
                <a:gd name="T7" fmla="*/ 490 h 812"/>
                <a:gd name="T8" fmla="*/ 0 w 6803"/>
                <a:gd name="T9" fmla="*/ 494 h 812"/>
                <a:gd name="T10" fmla="*/ 4077 w 6803"/>
                <a:gd name="T11" fmla="*/ 494 h 812"/>
                <a:gd name="T12" fmla="*/ 4077 w 6803"/>
                <a:gd name="T13" fmla="*/ 318 h 812"/>
                <a:gd name="T14" fmla="*/ 4133 w 6803"/>
                <a:gd name="T15" fmla="*/ 318 h 812"/>
                <a:gd name="T16" fmla="*/ 4133 w 6803"/>
                <a:gd name="T17" fmla="*/ 0 h 812"/>
                <a:gd name="T18" fmla="*/ 4133 w 6803"/>
                <a:gd name="T19" fmla="*/ 0 h 8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close/>
                </a:path>
              </a:pathLst>
            </a:custGeom>
            <a:solidFill>
              <a:srgbClr val="0090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srgbClr val="676767"/>
                </a:solidFill>
                <a:ea typeface="ＭＳ Ｐゴシック" pitchFamily="34" charset="-128"/>
                <a:cs typeface="Arial"/>
              </a:endParaRPr>
            </a:p>
          </p:txBody>
        </p:sp>
      </p:grpSp>
      <p:pic>
        <p:nvPicPr>
          <p:cNvPr id="1030" name="Picture 25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gray">
          <a:xfrm>
            <a:off x="7727950" y="250825"/>
            <a:ext cx="9493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5"/>
          <p:cNvSpPr>
            <a:spLocks noGrp="1" noChangeArrowheads="1"/>
          </p:cNvSpPr>
          <p:nvPr>
            <p:ph type="ftr" sz="quarter" idx="3"/>
          </p:nvPr>
        </p:nvSpPr>
        <p:spPr bwMode="gray">
          <a:xfrm>
            <a:off x="466725" y="6423025"/>
            <a:ext cx="6391275"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800">
                <a:latin typeface="Arial" charset="0"/>
                <a:cs typeface="Arial" charset="0"/>
              </a:defRPr>
            </a:lvl1pPr>
          </a:lstStyle>
          <a:p>
            <a:pPr>
              <a:defRPr/>
            </a:pPr>
            <a:endParaRPr lang="en-GB">
              <a:solidFill>
                <a:srgbClr val="676767"/>
              </a:solidFill>
              <a:ea typeface="ＭＳ Ｐゴシック" pitchFamily="34" charset="-128"/>
            </a:endParaRPr>
          </a:p>
        </p:txBody>
      </p:sp>
    </p:spTree>
    <p:extLst>
      <p:ext uri="{BB962C8B-B14F-4D97-AF65-F5344CB8AC3E}">
        <p14:creationId xmlns:p14="http://schemas.microsoft.com/office/powerpoint/2010/main" val="379233509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ransition>
    <p:wipe/>
  </p:transition>
  <p:hf hdr="0" ftr="0" dt="0"/>
  <p:txStyles>
    <p:titleStyle>
      <a:lvl1pPr algn="l" rtl="0" eaLnBrk="1" fontAlgn="base" hangingPunct="1">
        <a:spcBef>
          <a:spcPct val="0"/>
        </a:spcBef>
        <a:spcAft>
          <a:spcPct val="0"/>
        </a:spcAft>
        <a:defRPr sz="3200">
          <a:solidFill>
            <a:schemeClr val="tx1"/>
          </a:solidFill>
          <a:latin typeface="+mj-lt"/>
          <a:ea typeface="+mj-ea"/>
          <a:cs typeface="+mj-cs"/>
        </a:defRPr>
      </a:lvl1pPr>
      <a:lvl2pPr algn="l" rtl="0" eaLnBrk="1" fontAlgn="base" hangingPunct="1">
        <a:spcBef>
          <a:spcPct val="0"/>
        </a:spcBef>
        <a:spcAft>
          <a:spcPct val="0"/>
        </a:spcAft>
        <a:defRPr sz="3200">
          <a:solidFill>
            <a:schemeClr val="tx1"/>
          </a:solidFill>
          <a:latin typeface="Arial" charset="0"/>
          <a:cs typeface="Arial" charset="0"/>
        </a:defRPr>
      </a:lvl2pPr>
      <a:lvl3pPr algn="l" rtl="0" eaLnBrk="1" fontAlgn="base" hangingPunct="1">
        <a:spcBef>
          <a:spcPct val="0"/>
        </a:spcBef>
        <a:spcAft>
          <a:spcPct val="0"/>
        </a:spcAft>
        <a:defRPr sz="3200">
          <a:solidFill>
            <a:schemeClr val="tx1"/>
          </a:solidFill>
          <a:latin typeface="Arial" charset="0"/>
          <a:cs typeface="Arial" charset="0"/>
        </a:defRPr>
      </a:lvl3pPr>
      <a:lvl4pPr algn="l" rtl="0" eaLnBrk="1" fontAlgn="base" hangingPunct="1">
        <a:spcBef>
          <a:spcPct val="0"/>
        </a:spcBef>
        <a:spcAft>
          <a:spcPct val="0"/>
        </a:spcAft>
        <a:defRPr sz="3200">
          <a:solidFill>
            <a:schemeClr val="tx1"/>
          </a:solidFill>
          <a:latin typeface="Arial" charset="0"/>
          <a:cs typeface="Arial" charset="0"/>
        </a:defRPr>
      </a:lvl4pPr>
      <a:lvl5pPr algn="l" rtl="0" eaLnBrk="1" fontAlgn="base" hangingPunct="1">
        <a:spcBef>
          <a:spcPct val="0"/>
        </a:spcBef>
        <a:spcAft>
          <a:spcPct val="0"/>
        </a:spcAft>
        <a:defRPr sz="3200">
          <a:solidFill>
            <a:schemeClr val="tx1"/>
          </a:solidFill>
          <a:latin typeface="Arial" charset="0"/>
          <a:cs typeface="Arial" charset="0"/>
        </a:defRPr>
      </a:lvl5pPr>
      <a:lvl6pPr marL="457200" algn="l" rtl="0" eaLnBrk="1" fontAlgn="base" hangingPunct="1">
        <a:spcBef>
          <a:spcPct val="0"/>
        </a:spcBef>
        <a:spcAft>
          <a:spcPct val="0"/>
        </a:spcAft>
        <a:defRPr sz="3200">
          <a:solidFill>
            <a:schemeClr val="tx1"/>
          </a:solidFill>
          <a:latin typeface="Arial" charset="0"/>
          <a:cs typeface="Arial" charset="0"/>
        </a:defRPr>
      </a:lvl6pPr>
      <a:lvl7pPr marL="914400" algn="l" rtl="0" eaLnBrk="1" fontAlgn="base" hangingPunct="1">
        <a:spcBef>
          <a:spcPct val="0"/>
        </a:spcBef>
        <a:spcAft>
          <a:spcPct val="0"/>
        </a:spcAft>
        <a:defRPr sz="3200">
          <a:solidFill>
            <a:schemeClr val="tx1"/>
          </a:solidFill>
          <a:latin typeface="Arial" charset="0"/>
          <a:cs typeface="Arial" charset="0"/>
        </a:defRPr>
      </a:lvl7pPr>
      <a:lvl8pPr marL="1371600" algn="l" rtl="0" eaLnBrk="1" fontAlgn="base" hangingPunct="1">
        <a:spcBef>
          <a:spcPct val="0"/>
        </a:spcBef>
        <a:spcAft>
          <a:spcPct val="0"/>
        </a:spcAft>
        <a:defRPr sz="3200">
          <a:solidFill>
            <a:schemeClr val="tx1"/>
          </a:solidFill>
          <a:latin typeface="Arial" charset="0"/>
          <a:cs typeface="Arial" charset="0"/>
        </a:defRPr>
      </a:lvl8pPr>
      <a:lvl9pPr marL="1828800" algn="l" rtl="0" eaLnBrk="1" fontAlgn="base" hangingPunct="1">
        <a:spcBef>
          <a:spcPct val="0"/>
        </a:spcBef>
        <a:spcAft>
          <a:spcPct val="0"/>
        </a:spcAft>
        <a:defRPr sz="3200">
          <a:solidFill>
            <a:schemeClr val="tx1"/>
          </a:solidFill>
          <a:latin typeface="Arial" charset="0"/>
          <a:cs typeface="Arial" charset="0"/>
        </a:defRPr>
      </a:lvl9pPr>
    </p:titleStyle>
    <p:bodyStyle>
      <a:lvl1pPr marL="342900" indent="-342900" algn="l" rtl="0" eaLnBrk="1" fontAlgn="base" hangingPunct="1">
        <a:spcBef>
          <a:spcPts val="300"/>
        </a:spcBef>
        <a:spcAft>
          <a:spcPts val="600"/>
        </a:spcAft>
        <a:defRPr>
          <a:solidFill>
            <a:schemeClr val="tx1"/>
          </a:solidFill>
          <a:latin typeface="+mn-lt"/>
          <a:ea typeface="+mn-ea"/>
          <a:cs typeface="+mn-cs"/>
        </a:defRPr>
      </a:lvl1pPr>
      <a:lvl2pPr marL="271463"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2pPr>
      <a:lvl3pPr marL="542925"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3pPr>
      <a:lvl4pPr marL="809625" indent="-265113" algn="l" rtl="0" eaLnBrk="1" fontAlgn="base" hangingPunct="1">
        <a:spcBef>
          <a:spcPts val="300"/>
        </a:spcBef>
        <a:spcAft>
          <a:spcPts val="600"/>
        </a:spcAft>
        <a:buClr>
          <a:schemeClr val="accent2"/>
        </a:buClr>
        <a:buSzPct val="110000"/>
        <a:buChar char="•"/>
        <a:defRPr>
          <a:solidFill>
            <a:schemeClr val="tx1"/>
          </a:solidFill>
          <a:latin typeface="+mn-lt"/>
          <a:cs typeface="+mn-cs"/>
        </a:defRPr>
      </a:lvl4pPr>
      <a:lvl5pPr marL="10810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5pPr>
      <a:lvl6pPr marL="15382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6pPr>
      <a:lvl7pPr marL="19954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7pPr>
      <a:lvl8pPr marL="24526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8pPr>
      <a:lvl9pPr marL="29098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graphicFrame>
        <p:nvGraphicFramePr>
          <p:cNvPr id="1026" name="Object 80" hidden="1"/>
          <p:cNvGraphicFramePr>
            <a:graphicFrameLocks noChangeAspect="1"/>
          </p:cNvGraphicFramePr>
          <p:nvPr>
            <p:custDataLst>
              <p:tags r:id="rId14"/>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3405" name="think-cell Slide" r:id="rId46" imgW="360" imgH="360" progId="">
                  <p:embed/>
                </p:oleObj>
              </mc:Choice>
              <mc:Fallback>
                <p:oleObj name="think-cell Slide" r:id="rId46" imgW="360" imgH="360" progId="">
                  <p:embed/>
                  <p:pic>
                    <p:nvPicPr>
                      <p:cNvPr id="0" name="Picture 357"/>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7" name="Picture 2" descr="bayer_hg"/>
          <p:cNvPicPr>
            <a:picLocks noChangeAspect="1" noChangeArrowheads="1"/>
          </p:cNvPicPr>
          <p:nvPr>
            <p:custDataLst>
              <p:tags r:id="rId15"/>
            </p:custDataLst>
          </p:nvPr>
        </p:nvPicPr>
        <p:blipFill>
          <a:blip r:embed="rId48" cstate="print">
            <a:extLst>
              <a:ext uri="{28A0092B-C50C-407E-A947-70E740481C1C}">
                <a14:useLocalDpi xmlns:a14="http://schemas.microsoft.com/office/drawing/2010/main" val="0"/>
              </a:ext>
            </a:extLst>
          </a:blip>
          <a:srcRect/>
          <a:stretch>
            <a:fillRect/>
          </a:stretch>
        </p:blipFill>
        <p:spPr bwMode="gray">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McK 2. Slide Title"/>
          <p:cNvSpPr>
            <a:spLocks noGrp="1" noChangeArrowheads="1"/>
          </p:cNvSpPr>
          <p:nvPr>
            <p:ph type="title"/>
            <p:custDataLst>
              <p:tags r:id="rId16"/>
            </p:custDataLst>
          </p:nvPr>
        </p:nvSpPr>
        <p:spPr bwMode="gray">
          <a:xfrm>
            <a:off x="188913" y="927100"/>
            <a:ext cx="7153275" cy="2889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altLang="zh-CN" smtClean="0"/>
              <a:t>Click to edit Master title style</a:t>
            </a:r>
            <a:endParaRPr lang="en-US" smtClean="0"/>
          </a:p>
        </p:txBody>
      </p:sp>
      <p:sp>
        <p:nvSpPr>
          <p:cNvPr id="1029" name="Rectangle 5"/>
          <p:cNvSpPr>
            <a:spLocks noGrp="1" noChangeArrowheads="1"/>
          </p:cNvSpPr>
          <p:nvPr>
            <p:ph type="body" idx="1"/>
            <p:custDataLst>
              <p:tags r:id="rId17"/>
            </p:custDataLst>
          </p:nvPr>
        </p:nvSpPr>
        <p:spPr bwMode="gray">
          <a:xfrm>
            <a:off x="2347913" y="2593975"/>
            <a:ext cx="4264025"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1" name="Picture 7" descr="BCS_Logo_Blk_100917"/>
          <p:cNvPicPr>
            <a:picLocks noChangeAspect="1" noChangeArrowheads="1"/>
          </p:cNvPicPr>
          <p:nvPr>
            <p:custDataLst>
              <p:tags r:id="rId18"/>
            </p:custDataLst>
          </p:nvPr>
        </p:nvPicPr>
        <p:blipFill>
          <a:blip r:embed="rId49" cstate="print">
            <a:extLst>
              <a:ext uri="{28A0092B-C50C-407E-A947-70E740481C1C}">
                <a14:useLocalDpi xmlns:a14="http://schemas.microsoft.com/office/drawing/2010/main" val="0"/>
              </a:ext>
            </a:extLst>
          </a:blip>
          <a:srcRect l="21547" t="-2051" b="8717"/>
          <a:stretch>
            <a:fillRect/>
          </a:stretch>
        </p:blipFill>
        <p:spPr bwMode="gray">
          <a:xfrm>
            <a:off x="7324725" y="6453188"/>
            <a:ext cx="13525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2" name="McK Slide Elements"/>
          <p:cNvGrpSpPr>
            <a:grpSpLocks/>
          </p:cNvGrpSpPr>
          <p:nvPr/>
        </p:nvGrpSpPr>
        <p:grpSpPr bwMode="auto">
          <a:xfrm>
            <a:off x="455613" y="5995988"/>
            <a:ext cx="8515350" cy="352425"/>
            <a:chOff x="287" y="3777"/>
            <a:chExt cx="5364" cy="222"/>
          </a:xfrm>
        </p:grpSpPr>
        <p:sp>
          <p:nvSpPr>
            <p:cNvPr id="4107" name="McK 4. Footnote" hidden="1"/>
            <p:cNvSpPr txBox="1">
              <a:spLocks noChangeArrowheads="1"/>
            </p:cNvSpPr>
            <p:nvPr userDrawn="1"/>
          </p:nvSpPr>
          <p:spPr bwMode="gray">
            <a:xfrm>
              <a:off x="287" y="3777"/>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algn="l" defTabSz="895350">
                <a:defRPr>
                  <a:solidFill>
                    <a:schemeClr val="tx1"/>
                  </a:solidFill>
                  <a:latin typeface="Arial" pitchFamily="34" charset="0"/>
                </a:defRPr>
              </a:lvl1pPr>
              <a:lvl2pPr marL="1031875" algn="l" defTabSz="895350">
                <a:defRPr>
                  <a:solidFill>
                    <a:schemeClr val="tx1"/>
                  </a:solidFill>
                  <a:latin typeface="Arial" pitchFamily="34" charset="0"/>
                </a:defRPr>
              </a:lvl2pPr>
              <a:lvl3pPr marL="1217613" algn="l" defTabSz="895350">
                <a:defRPr>
                  <a:solidFill>
                    <a:schemeClr val="tx1"/>
                  </a:solidFill>
                  <a:latin typeface="Arial" pitchFamily="34" charset="0"/>
                </a:defRPr>
              </a:lvl3pPr>
              <a:lvl4pPr marL="1404938"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000" smtClean="0">
                  <a:solidFill>
                    <a:srgbClr val="002864"/>
                  </a:solidFill>
                  <a:ea typeface="SimSun" pitchFamily="2" charset="-122"/>
                  <a:cs typeface="Arial" pitchFamily="34" charset="0"/>
                </a:rPr>
                <a:t>1 Footnote</a:t>
              </a:r>
            </a:p>
          </p:txBody>
        </p:sp>
        <p:sp>
          <p:nvSpPr>
            <p:cNvPr id="1085" name="McK 5. Source" hidden="1"/>
            <p:cNvSpPr>
              <a:spLocks noChangeArrowheads="1"/>
            </p:cNvSpPr>
            <p:nvPr userDrawn="1"/>
          </p:nvSpPr>
          <p:spPr bwMode="gray">
            <a:xfrm>
              <a:off x="287" y="3903"/>
              <a:ext cx="536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495300" indent="-495300" algn="l" defTabSz="895350">
                <a:buClr>
                  <a:srgbClr val="6BC200"/>
                </a:buClr>
                <a:tabLst>
                  <a:tab pos="487363" algn="l"/>
                </a:tabLst>
              </a:pPr>
              <a:r>
                <a:rPr lang="en-US" altLang="zh-CN" sz="1000" smtClean="0">
                  <a:solidFill>
                    <a:srgbClr val="002864"/>
                  </a:solidFill>
                  <a:ea typeface="SimSun" pitchFamily="2" charset="-122"/>
                </a:rPr>
                <a:t>Source:	Source</a:t>
              </a:r>
            </a:p>
          </p:txBody>
        </p:sp>
      </p:grpSp>
      <p:sp>
        <p:nvSpPr>
          <p:cNvPr id="4109" name="McK 3. Unit of measure" hidden="1"/>
          <p:cNvSpPr txBox="1">
            <a:spLocks noChangeArrowheads="1"/>
          </p:cNvSpPr>
          <p:nvPr>
            <p:custDataLst>
              <p:tags r:id="rId19"/>
            </p:custDataLst>
          </p:nvPr>
        </p:nvSpPr>
        <p:spPr bwMode="gray">
          <a:xfrm>
            <a:off x="455613" y="1417638"/>
            <a:ext cx="85153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95350">
              <a:defRPr>
                <a:solidFill>
                  <a:schemeClr val="tx1"/>
                </a:solidFill>
                <a:latin typeface="Arial" pitchFamily="34" charset="0"/>
              </a:defRPr>
            </a:lvl1pPr>
            <a:lvl2pPr marL="447675" algn="l" defTabSz="895350">
              <a:defRPr>
                <a:solidFill>
                  <a:schemeClr val="tx1"/>
                </a:solidFill>
                <a:latin typeface="Arial" pitchFamily="34" charset="0"/>
              </a:defRPr>
            </a:lvl2pPr>
            <a:lvl3pPr marL="895350" algn="l" defTabSz="895350">
              <a:defRPr>
                <a:solidFill>
                  <a:schemeClr val="tx1"/>
                </a:solidFill>
                <a:latin typeface="Arial" pitchFamily="34" charset="0"/>
              </a:defRPr>
            </a:lvl3pPr>
            <a:lvl4pPr marL="1344613" algn="l" defTabSz="895350">
              <a:defRPr>
                <a:solidFill>
                  <a:schemeClr val="tx1"/>
                </a:solidFill>
                <a:latin typeface="Arial" pitchFamily="34" charset="0"/>
              </a:defRPr>
            </a:lvl4pPr>
            <a:lvl5pPr marL="1792288" algn="l" defTabSz="895350">
              <a:defRPr>
                <a:solidFill>
                  <a:schemeClr val="tx1"/>
                </a:solidFill>
                <a:latin typeface="Arial" pitchFamily="34" charset="0"/>
              </a:defRPr>
            </a:lvl5pPr>
            <a:lvl6pPr marL="2249488" defTabSz="895350" fontAlgn="base">
              <a:spcBef>
                <a:spcPct val="0"/>
              </a:spcBef>
              <a:spcAft>
                <a:spcPct val="0"/>
              </a:spcAft>
              <a:defRPr>
                <a:solidFill>
                  <a:schemeClr val="tx1"/>
                </a:solidFill>
                <a:latin typeface="Arial" pitchFamily="34" charset="0"/>
              </a:defRPr>
            </a:lvl6pPr>
            <a:lvl7pPr marL="2706688" defTabSz="895350" fontAlgn="base">
              <a:spcBef>
                <a:spcPct val="0"/>
              </a:spcBef>
              <a:spcAft>
                <a:spcPct val="0"/>
              </a:spcAft>
              <a:defRPr>
                <a:solidFill>
                  <a:schemeClr val="tx1"/>
                </a:solidFill>
                <a:latin typeface="Arial" pitchFamily="34" charset="0"/>
              </a:defRPr>
            </a:lvl7pPr>
            <a:lvl8pPr marL="3163888" defTabSz="895350" fontAlgn="base">
              <a:spcBef>
                <a:spcPct val="0"/>
              </a:spcBef>
              <a:spcAft>
                <a:spcPct val="0"/>
              </a:spcAft>
              <a:defRPr>
                <a:solidFill>
                  <a:schemeClr val="tx1"/>
                </a:solidFill>
                <a:latin typeface="Arial" pitchFamily="34" charset="0"/>
              </a:defRPr>
            </a:lvl8pPr>
            <a:lvl9pPr marL="3621088" defTabSz="895350" fontAlgn="base">
              <a:spcBef>
                <a:spcPct val="0"/>
              </a:spcBef>
              <a:spcAft>
                <a:spcPct val="0"/>
              </a:spcAft>
              <a:defRPr>
                <a:solidFill>
                  <a:schemeClr val="tx1"/>
                </a:solidFill>
                <a:latin typeface="Arial" pitchFamily="34" charset="0"/>
              </a:defRPr>
            </a:lvl9pPr>
          </a:lstStyle>
          <a:p>
            <a:pPr>
              <a:buClr>
                <a:srgbClr val="6BC200"/>
              </a:buClr>
              <a:defRPr/>
            </a:pPr>
            <a:r>
              <a:rPr lang="en-US" altLang="zh-CN" sz="1400" smtClean="0">
                <a:solidFill>
                  <a:srgbClr val="002864"/>
                </a:solidFill>
                <a:ea typeface="SimSun" pitchFamily="2" charset="-122"/>
                <a:cs typeface="Arial" pitchFamily="34" charset="0"/>
              </a:rPr>
              <a:t>Subtitle or Unit of measure, when both Unit of measure goes into 2nd line</a:t>
            </a:r>
          </a:p>
        </p:txBody>
      </p:sp>
      <p:sp>
        <p:nvSpPr>
          <p:cNvPr id="1034" name="McK 1. On-page tracker" hidden="1"/>
          <p:cNvSpPr>
            <a:spLocks noChangeArrowheads="1"/>
          </p:cNvSpPr>
          <p:nvPr>
            <p:custDataLst>
              <p:tags r:id="rId20"/>
            </p:custDataLst>
          </p:nvPr>
        </p:nvSpPr>
        <p:spPr bwMode="gray">
          <a:xfrm>
            <a:off x="455613" y="58738"/>
            <a:ext cx="8509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400" smtClean="0">
                <a:solidFill>
                  <a:srgbClr val="808080"/>
                </a:solidFill>
                <a:cs typeface="+mn-cs"/>
              </a:rPr>
              <a:t>TRACKER</a:t>
            </a:r>
          </a:p>
        </p:txBody>
      </p:sp>
      <p:grpSp>
        <p:nvGrpSpPr>
          <p:cNvPr id="1035" name="ACET" hidden="1"/>
          <p:cNvGrpSpPr>
            <a:grpSpLocks/>
          </p:cNvGrpSpPr>
          <p:nvPr>
            <p:custDataLst>
              <p:tags r:id="rId21"/>
            </p:custDataLst>
          </p:nvPr>
        </p:nvGrpSpPr>
        <p:grpSpPr bwMode="auto">
          <a:xfrm>
            <a:off x="2347913" y="2006600"/>
            <a:ext cx="4264025" cy="508000"/>
            <a:chOff x="915" y="710"/>
            <a:chExt cx="2686" cy="320"/>
          </a:xfrm>
        </p:grpSpPr>
        <p:cxnSp>
          <p:nvCxnSpPr>
            <p:cNvPr id="1082" name="AutoShape 16" hidden="1"/>
            <p:cNvCxnSpPr>
              <a:cxnSpLocks noChangeShapeType="1"/>
              <a:stCxn id="1083" idx="4"/>
              <a:endCxn id="1083" idx="6"/>
            </p:cNvCxnSpPr>
            <p:nvPr/>
          </p:nvCxnSpPr>
          <p:spPr bwMode="gray">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3" name="AutoShape 17" hidden="1"/>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algn="l">
                <a:buClr>
                  <a:srgbClr val="6BC200"/>
                </a:buClr>
              </a:pPr>
              <a:r>
                <a:rPr lang="en-US" sz="1600" b="1" smtClean="0">
                  <a:solidFill>
                    <a:srgbClr val="002864"/>
                  </a:solidFill>
                  <a:cs typeface="+mn-cs"/>
                </a:rPr>
                <a:t>Title</a:t>
              </a:r>
            </a:p>
            <a:p>
              <a:pPr algn="l">
                <a:buClr>
                  <a:srgbClr val="6BC200"/>
                </a:buClr>
              </a:pPr>
              <a:r>
                <a:rPr lang="en-US" sz="1600" smtClean="0">
                  <a:solidFill>
                    <a:srgbClr val="002864"/>
                  </a:solidFill>
                  <a:cs typeface="+mn-cs"/>
                </a:rPr>
                <a:t>Unit of measure</a:t>
              </a:r>
            </a:p>
          </p:txBody>
        </p:sp>
      </p:grpSp>
      <p:grpSp>
        <p:nvGrpSpPr>
          <p:cNvPr id="1036" name="LegendBoxes" hidden="1"/>
          <p:cNvGrpSpPr>
            <a:grpSpLocks/>
          </p:cNvGrpSpPr>
          <p:nvPr>
            <p:custDataLst>
              <p:tags r:id="rId22"/>
            </p:custDataLst>
          </p:nvPr>
        </p:nvGrpSpPr>
        <p:grpSpPr bwMode="auto">
          <a:xfrm>
            <a:off x="8086725" y="1450975"/>
            <a:ext cx="842963" cy="976313"/>
            <a:chOff x="3394" y="519"/>
            <a:chExt cx="531" cy="615"/>
          </a:xfrm>
        </p:grpSpPr>
        <p:sp>
          <p:nvSpPr>
            <p:cNvPr id="1074" name="LegendRectangle1" hidden="1"/>
            <p:cNvSpPr>
              <a:spLocks noChangeArrowheads="1"/>
            </p:cNvSpPr>
            <p:nvPr userDrawn="1"/>
          </p:nvSpPr>
          <p:spPr bwMode="gray">
            <a:xfrm>
              <a:off x="3394" y="526"/>
              <a:ext cx="104" cy="10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075" name="LegendRectangle2" hidden="1"/>
            <p:cNvSpPr>
              <a:spLocks noChangeArrowheads="1"/>
            </p:cNvSpPr>
            <p:nvPr userDrawn="1"/>
          </p:nvSpPr>
          <p:spPr bwMode="gray">
            <a:xfrm>
              <a:off x="3394" y="693"/>
              <a:ext cx="104" cy="101"/>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076" name="LegendRectangle3" hidden="1"/>
            <p:cNvSpPr>
              <a:spLocks noChangeArrowheads="1"/>
            </p:cNvSpPr>
            <p:nvPr userDrawn="1"/>
          </p:nvSpPr>
          <p:spPr bwMode="gray">
            <a:xfrm>
              <a:off x="3394" y="860"/>
              <a:ext cx="104" cy="101"/>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077" name="LegendRectangle4" hidden="1"/>
            <p:cNvSpPr>
              <a:spLocks noChangeArrowheads="1"/>
            </p:cNvSpPr>
            <p:nvPr userDrawn="1"/>
          </p:nvSpPr>
          <p:spPr bwMode="gray">
            <a:xfrm>
              <a:off x="3394" y="1027"/>
              <a:ext cx="104" cy="101"/>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078" name="Legend1" hidden="1"/>
            <p:cNvSpPr>
              <a:spLocks noChangeArrowheads="1"/>
            </p:cNvSpPr>
            <p:nvPr userDrawn="1"/>
          </p:nvSpPr>
          <p:spPr bwMode="gray">
            <a:xfrm>
              <a:off x="3554" y="5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1079" name="Legend2" hidden="1"/>
            <p:cNvSpPr>
              <a:spLocks noChangeArrowheads="1"/>
            </p:cNvSpPr>
            <p:nvPr userDrawn="1"/>
          </p:nvSpPr>
          <p:spPr bwMode="gray">
            <a:xfrm>
              <a:off x="3554" y="6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1080" name="Legend3" hidden="1"/>
            <p:cNvSpPr>
              <a:spLocks noChangeArrowheads="1"/>
            </p:cNvSpPr>
            <p:nvPr userDrawn="1"/>
          </p:nvSpPr>
          <p:spPr bwMode="gray">
            <a:xfrm>
              <a:off x="3554" y="84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1081" name="Legend4" hidden="1"/>
            <p:cNvSpPr>
              <a:spLocks noChangeArrowheads="1"/>
            </p:cNvSpPr>
            <p:nvPr userDrawn="1"/>
          </p:nvSpPr>
          <p:spPr bwMode="gray">
            <a:xfrm>
              <a:off x="3554" y="10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grpSp>
      <p:grpSp>
        <p:nvGrpSpPr>
          <p:cNvPr id="1037" name="LegendLines" hidden="1"/>
          <p:cNvGrpSpPr>
            <a:grpSpLocks/>
          </p:cNvGrpSpPr>
          <p:nvPr>
            <p:custDataLst>
              <p:tags r:id="rId23"/>
            </p:custDataLst>
          </p:nvPr>
        </p:nvGrpSpPr>
        <p:grpSpPr bwMode="auto">
          <a:xfrm>
            <a:off x="7769225" y="1450975"/>
            <a:ext cx="1160463" cy="706438"/>
            <a:chOff x="2411" y="2750"/>
            <a:chExt cx="731" cy="445"/>
          </a:xfrm>
        </p:grpSpPr>
        <p:sp>
          <p:nvSpPr>
            <p:cNvPr id="1068" name="LineLegend1" hidden="1"/>
            <p:cNvSpPr>
              <a:spLocks noChangeShapeType="1"/>
            </p:cNvSpPr>
            <p:nvPr/>
          </p:nvSpPr>
          <p:spPr bwMode="gray">
            <a:xfrm>
              <a:off x="2411" y="2807"/>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1069" name="LineLegend2" hidden="1"/>
            <p:cNvSpPr>
              <a:spLocks noChangeShapeType="1"/>
            </p:cNvSpPr>
            <p:nvPr/>
          </p:nvSpPr>
          <p:spPr bwMode="gray">
            <a:xfrm>
              <a:off x="2411" y="2972"/>
              <a:ext cx="288"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1070" name="LineLegend3" hidden="1"/>
            <p:cNvSpPr>
              <a:spLocks noChangeShapeType="1"/>
            </p:cNvSpPr>
            <p:nvPr/>
          </p:nvSpPr>
          <p:spPr bwMode="gray">
            <a:xfrm>
              <a:off x="2411" y="3137"/>
              <a:ext cx="288"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6BC200"/>
                </a:buClr>
                <a:buFont typeface="Wingdings" pitchFamily="2" charset="2"/>
                <a:buNone/>
              </a:pPr>
              <a:endParaRPr lang="en-US" sz="1000" smtClean="0">
                <a:solidFill>
                  <a:srgbClr val="002864"/>
                </a:solidFill>
                <a:cs typeface="+mn-cs"/>
              </a:endParaRPr>
            </a:p>
          </p:txBody>
        </p:sp>
        <p:sp>
          <p:nvSpPr>
            <p:cNvPr id="1071" name="Legend1" hidden="1"/>
            <p:cNvSpPr>
              <a:spLocks noChangeArrowheads="1"/>
            </p:cNvSpPr>
            <p:nvPr userDrawn="1"/>
          </p:nvSpPr>
          <p:spPr bwMode="gray">
            <a:xfrm>
              <a:off x="2771" y="275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1072" name="Legend2" hidden="1"/>
            <p:cNvSpPr>
              <a:spLocks noChangeArrowheads="1"/>
            </p:cNvSpPr>
            <p:nvPr userDrawn="1"/>
          </p:nvSpPr>
          <p:spPr bwMode="gray">
            <a:xfrm>
              <a:off x="2771" y="2915"/>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1073" name="Legend3" hidden="1"/>
            <p:cNvSpPr>
              <a:spLocks noChangeArrowheads="1"/>
            </p:cNvSpPr>
            <p:nvPr userDrawn="1"/>
          </p:nvSpPr>
          <p:spPr bwMode="gray">
            <a:xfrm>
              <a:off x="2771" y="3080"/>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grpSp>
      <p:grpSp>
        <p:nvGrpSpPr>
          <p:cNvPr id="1038" name="Sticker" hidden="1"/>
          <p:cNvGrpSpPr>
            <a:grpSpLocks/>
          </p:cNvGrpSpPr>
          <p:nvPr>
            <p:custDataLst>
              <p:tags r:id="rId24"/>
            </p:custDataLst>
          </p:nvPr>
        </p:nvGrpSpPr>
        <p:grpSpPr bwMode="auto">
          <a:xfrm>
            <a:off x="7835900" y="1450975"/>
            <a:ext cx="1093788" cy="209550"/>
            <a:chOff x="4817" y="376"/>
            <a:chExt cx="689" cy="132"/>
          </a:xfrm>
        </p:grpSpPr>
        <p:cxnSp>
          <p:nvCxnSpPr>
            <p:cNvPr id="1065" name="AutoShape 59" hidden="1"/>
            <p:cNvCxnSpPr>
              <a:cxnSpLocks noChangeShapeType="1"/>
              <a:stCxn id="1066" idx="4"/>
              <a:endCxn id="1066" idx="6"/>
            </p:cNvCxnSpPr>
            <p:nvPr userDrawn="1"/>
          </p:nvCxnSpPr>
          <p:spPr bwMode="gray">
            <a:xfrm>
              <a:off x="4817" y="508"/>
              <a:ext cx="689" cy="0"/>
            </a:xfrm>
            <a:prstGeom prst="straightConnector1">
              <a:avLst/>
            </a:prstGeom>
            <a:noFill/>
            <a:ln w="254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66" name="AutoShape 60" hidden="1"/>
            <p:cNvSpPr>
              <a:spLocks noChangeArrowheads="1"/>
            </p:cNvSpPr>
            <p:nvPr userDrawn="1"/>
          </p:nvSpPr>
          <p:spPr bwMode="gray">
            <a:xfrm>
              <a:off x="4817" y="376"/>
              <a:ext cx="689" cy="13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6BC200"/>
                </a:buClr>
              </a:pPr>
              <a:r>
                <a:rPr lang="en-US" sz="1200" smtClean="0">
                  <a:solidFill>
                    <a:srgbClr val="808080"/>
                  </a:solidFill>
                  <a:cs typeface="+mn-cs"/>
                </a:rPr>
                <a:t>ILLUSTRATIVE</a:t>
              </a:r>
            </a:p>
          </p:txBody>
        </p:sp>
        <p:cxnSp>
          <p:nvCxnSpPr>
            <p:cNvPr id="1067" name="AutoShape 61" hidden="1"/>
            <p:cNvCxnSpPr>
              <a:cxnSpLocks noChangeShapeType="1"/>
              <a:stCxn id="1066" idx="2"/>
              <a:endCxn id="1066" idx="4"/>
            </p:cNvCxnSpPr>
            <p:nvPr userDrawn="1"/>
          </p:nvCxnSpPr>
          <p:spPr bwMode="gray">
            <a:xfrm>
              <a:off x="4817" y="376"/>
              <a:ext cx="0" cy="13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1039" name="LegendMoons" hidden="1"/>
          <p:cNvGrpSpPr>
            <a:grpSpLocks/>
          </p:cNvGrpSpPr>
          <p:nvPr>
            <p:custDataLst>
              <p:tags r:id="rId25"/>
            </p:custDataLst>
          </p:nvPr>
        </p:nvGrpSpPr>
        <p:grpSpPr bwMode="auto">
          <a:xfrm>
            <a:off x="8070850" y="1450975"/>
            <a:ext cx="858838" cy="1233488"/>
            <a:chOff x="4244" y="2554"/>
            <a:chExt cx="541" cy="777"/>
          </a:xfrm>
        </p:grpSpPr>
        <p:grpSp>
          <p:nvGrpSpPr>
            <p:cNvPr id="1045" name="MoonLegend2" hidden="1"/>
            <p:cNvGrpSpPr>
              <a:grpSpLocks noChangeAspect="1"/>
            </p:cNvGrpSpPr>
            <p:nvPr>
              <p:custDataLst>
                <p:tags r:id="rId31"/>
              </p:custDataLst>
            </p:nvPr>
          </p:nvGrpSpPr>
          <p:grpSpPr bwMode="auto">
            <a:xfrm>
              <a:off x="4244" y="2720"/>
              <a:ext cx="112" cy="112"/>
              <a:chOff x="1694" y="2044"/>
              <a:chExt cx="160" cy="160"/>
            </a:xfrm>
          </p:grpSpPr>
          <p:sp>
            <p:nvSpPr>
              <p:cNvPr id="1063" name="Oval 42" hidden="1"/>
              <p:cNvSpPr>
                <a:spLocks noChangeAspect="1" noChangeArrowheads="1"/>
              </p:cNvSpPr>
              <p:nvPr>
                <p:custDataLst>
                  <p:tags r:id="rId44"/>
                </p:custDataLst>
              </p:nvPr>
            </p:nvSpPr>
            <p:spPr bwMode="gray">
              <a:xfrm>
                <a:off x="1694" y="2044"/>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064" name="Arc 43" hidden="1"/>
              <p:cNvSpPr>
                <a:spLocks noChangeAspect="1"/>
              </p:cNvSpPr>
              <p:nvPr>
                <p:custDataLst>
                  <p:tags r:id="rId45"/>
                </p:custDataLst>
              </p:nvPr>
            </p:nvSpPr>
            <p:spPr bwMode="gray">
              <a:xfrm>
                <a:off x="1774" y="2044"/>
                <a:ext cx="80" cy="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1046" name="MoonLegend3" hidden="1"/>
            <p:cNvGrpSpPr>
              <a:grpSpLocks noChangeAspect="1"/>
            </p:cNvGrpSpPr>
            <p:nvPr>
              <p:custDataLst>
                <p:tags r:id="rId32"/>
              </p:custDataLst>
            </p:nvPr>
          </p:nvGrpSpPr>
          <p:grpSpPr bwMode="auto">
            <a:xfrm>
              <a:off x="4244" y="2885"/>
              <a:ext cx="112" cy="112"/>
              <a:chOff x="4495" y="897"/>
              <a:chExt cx="160" cy="160"/>
            </a:xfrm>
          </p:grpSpPr>
          <p:sp>
            <p:nvSpPr>
              <p:cNvPr id="1061" name="Oval 45" hidden="1"/>
              <p:cNvSpPr>
                <a:spLocks noChangeAspect="1" noChangeArrowheads="1"/>
              </p:cNvSpPr>
              <p:nvPr>
                <p:custDataLst>
                  <p:tags r:id="rId42"/>
                </p:custDataLst>
              </p:nvPr>
            </p:nvSpPr>
            <p:spPr bwMode="gray">
              <a:xfrm>
                <a:off x="4495" y="897"/>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062" name="Arc 46" hidden="1"/>
              <p:cNvSpPr>
                <a:spLocks noChangeAspect="1"/>
              </p:cNvSpPr>
              <p:nvPr>
                <p:custDataLst>
                  <p:tags r:id="rId43"/>
                </p:custDataLst>
              </p:nvPr>
            </p:nvSpPr>
            <p:spPr bwMode="gray">
              <a:xfrm>
                <a:off x="4575" y="897"/>
                <a:ext cx="80" cy="160"/>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lnTo>
                      <a:pt x="-1"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nvGrpSpPr>
            <p:cNvPr id="1047" name="MoonLegend4" hidden="1"/>
            <p:cNvGrpSpPr>
              <a:grpSpLocks noChangeAspect="1"/>
            </p:cNvGrpSpPr>
            <p:nvPr>
              <p:custDataLst>
                <p:tags r:id="rId33"/>
              </p:custDataLst>
            </p:nvPr>
          </p:nvGrpSpPr>
          <p:grpSpPr bwMode="auto">
            <a:xfrm>
              <a:off x="4244" y="3052"/>
              <a:ext cx="112" cy="112"/>
              <a:chOff x="4495" y="1198"/>
              <a:chExt cx="160" cy="160"/>
            </a:xfrm>
          </p:grpSpPr>
          <p:sp>
            <p:nvSpPr>
              <p:cNvPr id="1059" name="Oval 48" hidden="1"/>
              <p:cNvSpPr>
                <a:spLocks noChangeAspect="1" noChangeArrowheads="1"/>
              </p:cNvSpPr>
              <p:nvPr>
                <p:custDataLst>
                  <p:tags r:id="rId40"/>
                </p:custDataLst>
              </p:nvPr>
            </p:nvSpPr>
            <p:spPr bwMode="gray">
              <a:xfrm>
                <a:off x="4495" y="1198"/>
                <a:ext cx="160" cy="16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060" name="Arc 49" hidden="1"/>
              <p:cNvSpPr>
                <a:spLocks noChangeAspect="1"/>
              </p:cNvSpPr>
              <p:nvPr>
                <p:custDataLst>
                  <p:tags r:id="rId41"/>
                </p:custDataLst>
              </p:nvPr>
            </p:nvSpPr>
            <p:spPr bwMode="gray">
              <a:xfrm>
                <a:off x="4495" y="1198"/>
                <a:ext cx="160" cy="16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sp>
          <p:nvSpPr>
            <p:cNvPr id="1048" name="Legend1" hidden="1"/>
            <p:cNvSpPr>
              <a:spLocks noChangeArrowheads="1"/>
            </p:cNvSpPr>
            <p:nvPr/>
          </p:nvSpPr>
          <p:spPr bwMode="gray">
            <a:xfrm>
              <a:off x="4414" y="255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Legend1</a:t>
              </a:r>
            </a:p>
          </p:txBody>
        </p:sp>
        <p:sp>
          <p:nvSpPr>
            <p:cNvPr id="1049" name="Legend2" hidden="1"/>
            <p:cNvSpPr>
              <a:spLocks noChangeArrowheads="1"/>
            </p:cNvSpPr>
            <p:nvPr/>
          </p:nvSpPr>
          <p:spPr bwMode="gray">
            <a:xfrm>
              <a:off x="4414" y="2719"/>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Legend2</a:t>
              </a:r>
            </a:p>
          </p:txBody>
        </p:sp>
        <p:sp>
          <p:nvSpPr>
            <p:cNvPr id="1050" name="Legend3" hidden="1"/>
            <p:cNvSpPr>
              <a:spLocks noChangeArrowheads="1"/>
            </p:cNvSpPr>
            <p:nvPr/>
          </p:nvSpPr>
          <p:spPr bwMode="gray">
            <a:xfrm>
              <a:off x="4414" y="2884"/>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Legend3</a:t>
              </a:r>
            </a:p>
          </p:txBody>
        </p:sp>
        <p:sp>
          <p:nvSpPr>
            <p:cNvPr id="1051" name="Legend4" hidden="1"/>
            <p:cNvSpPr>
              <a:spLocks noChangeArrowheads="1"/>
            </p:cNvSpPr>
            <p:nvPr/>
          </p:nvSpPr>
          <p:spPr bwMode="gray">
            <a:xfrm>
              <a:off x="4414" y="3051"/>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Legend4</a:t>
              </a:r>
            </a:p>
          </p:txBody>
        </p:sp>
        <p:sp>
          <p:nvSpPr>
            <p:cNvPr id="1052" name="Legend5" hidden="1"/>
            <p:cNvSpPr>
              <a:spLocks noChangeArrowheads="1"/>
            </p:cNvSpPr>
            <p:nvPr/>
          </p:nvSpPr>
          <p:spPr bwMode="gray">
            <a:xfrm>
              <a:off x="4414" y="3216"/>
              <a:ext cx="37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buClr>
                  <a:srgbClr val="6BC200"/>
                </a:buClr>
              </a:pPr>
              <a:r>
                <a:rPr lang="en-US" sz="1200" smtClean="0">
                  <a:solidFill>
                    <a:srgbClr val="002864"/>
                  </a:solidFill>
                  <a:cs typeface="+mn-cs"/>
                </a:rPr>
                <a:t>Legend5</a:t>
              </a:r>
            </a:p>
          </p:txBody>
        </p:sp>
        <p:grpSp>
          <p:nvGrpSpPr>
            <p:cNvPr id="1053" name="MoonLegend5" hidden="1"/>
            <p:cNvGrpSpPr>
              <a:grpSpLocks noChangeAspect="1"/>
            </p:cNvGrpSpPr>
            <p:nvPr userDrawn="1">
              <p:custDataLst>
                <p:tags r:id="rId34"/>
              </p:custDataLst>
            </p:nvPr>
          </p:nvGrpSpPr>
          <p:grpSpPr bwMode="auto">
            <a:xfrm>
              <a:off x="4244" y="3217"/>
              <a:ext cx="112" cy="112"/>
              <a:chOff x="4244" y="3217"/>
              <a:chExt cx="112" cy="112"/>
            </a:xfrm>
          </p:grpSpPr>
          <p:sp>
            <p:nvSpPr>
              <p:cNvPr id="1057" name="Oval 64" hidden="1"/>
              <p:cNvSpPr>
                <a:spLocks noChangeAspect="1" noChangeArrowheads="1"/>
              </p:cNvSpPr>
              <p:nvPr userDrawn="1">
                <p:custDataLst>
                  <p:tags r:id="rId38"/>
                </p:custDataLst>
              </p:nvPr>
            </p:nvSpPr>
            <p:spPr bwMode="gray">
              <a:xfrm>
                <a:off x="4244" y="3217"/>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058" name="Oval 65" hidden="1"/>
              <p:cNvSpPr>
                <a:spLocks noChangeAspect="1" noChangeArrowheads="1"/>
              </p:cNvSpPr>
              <p:nvPr userDrawn="1">
                <p:custDataLst>
                  <p:tags r:id="rId39"/>
                </p:custDataLst>
              </p:nvPr>
            </p:nvSpPr>
            <p:spPr bwMode="gray">
              <a:xfrm>
                <a:off x="4244" y="3217"/>
                <a:ext cx="112" cy="112"/>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grpSp>
        <p:grpSp>
          <p:nvGrpSpPr>
            <p:cNvPr id="1054" name="MoonLegend1" hidden="1"/>
            <p:cNvGrpSpPr>
              <a:grpSpLocks noChangeAspect="1"/>
            </p:cNvGrpSpPr>
            <p:nvPr userDrawn="1">
              <p:custDataLst>
                <p:tags r:id="rId35"/>
              </p:custDataLst>
            </p:nvPr>
          </p:nvGrpSpPr>
          <p:grpSpPr bwMode="auto">
            <a:xfrm>
              <a:off x="4244" y="2556"/>
              <a:ext cx="112" cy="112"/>
              <a:chOff x="4244" y="2556"/>
              <a:chExt cx="112" cy="112"/>
            </a:xfrm>
          </p:grpSpPr>
          <p:sp>
            <p:nvSpPr>
              <p:cNvPr id="1055" name="Oval 71" hidden="1"/>
              <p:cNvSpPr>
                <a:spLocks noChangeAspect="1" noChangeArrowheads="1"/>
              </p:cNvSpPr>
              <p:nvPr userDrawn="1">
                <p:custDataLst>
                  <p:tags r:id="rId36"/>
                </p:custDataLst>
              </p:nvPr>
            </p:nvSpPr>
            <p:spPr bwMode="gray">
              <a:xfrm>
                <a:off x="4244" y="2556"/>
                <a:ext cx="112" cy="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NZ" sz="1000" smtClean="0">
                  <a:solidFill>
                    <a:srgbClr val="002864"/>
                  </a:solidFill>
                  <a:cs typeface="+mn-cs"/>
                </a:endParaRPr>
              </a:p>
            </p:txBody>
          </p:sp>
          <p:sp>
            <p:nvSpPr>
              <p:cNvPr id="1056" name="Arc 72" hidden="1"/>
              <p:cNvSpPr>
                <a:spLocks noChangeAspect="1"/>
              </p:cNvSpPr>
              <p:nvPr userDrawn="1">
                <p:custDataLst>
                  <p:tags r:id="rId37"/>
                </p:custDataLst>
              </p:nvPr>
            </p:nvSpPr>
            <p:spPr bwMode="gray">
              <a:xfrm>
                <a:off x="4244" y="2556"/>
                <a:ext cx="112" cy="112"/>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path>
                  <a:path w="43200" h="43200" stroke="0" extrusionOk="0">
                    <a:moveTo>
                      <a:pt x="21599" y="0"/>
                    </a:moveTo>
                    <a:lnTo>
                      <a:pt x="21600" y="21600"/>
                    </a:lnTo>
                    <a:lnTo>
                      <a:pt x="21599" y="0"/>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Clr>
                    <a:srgbClr val="6BC200"/>
                  </a:buClr>
                  <a:buFont typeface="Wingdings" pitchFamily="2" charset="2"/>
                  <a:buNone/>
                </a:pPr>
                <a:endParaRPr lang="en-US" sz="1000" smtClean="0">
                  <a:solidFill>
                    <a:srgbClr val="002864"/>
                  </a:solidFill>
                  <a:cs typeface="+mn-cs"/>
                </a:endParaRPr>
              </a:p>
            </p:txBody>
          </p:sp>
        </p:grpSp>
      </p:grpSp>
      <p:sp>
        <p:nvSpPr>
          <p:cNvPr id="1040" name="Rectangle 10"/>
          <p:cNvSpPr>
            <a:spLocks noChangeArrowheads="1"/>
          </p:cNvSpPr>
          <p:nvPr>
            <p:custDataLst>
              <p:tags r:id="rId26"/>
            </p:custDataLst>
          </p:nvPr>
        </p:nvSpPr>
        <p:spPr bwMode="gray">
          <a:xfrm>
            <a:off x="9010650" y="4125913"/>
            <a:ext cx="133350" cy="700087"/>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1041" name="Rectangle 11"/>
          <p:cNvSpPr>
            <a:spLocks noChangeArrowheads="1"/>
          </p:cNvSpPr>
          <p:nvPr>
            <p:custDataLst>
              <p:tags r:id="rId27"/>
            </p:custDataLst>
          </p:nvPr>
        </p:nvSpPr>
        <p:spPr bwMode="gray">
          <a:xfrm>
            <a:off x="9010650" y="4818063"/>
            <a:ext cx="133350" cy="698500"/>
          </a:xfrm>
          <a:prstGeom prst="rect">
            <a:avLst/>
          </a:prstGeom>
          <a:solidFill>
            <a:srgbClr val="0090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6BC200"/>
              </a:buClr>
              <a:buFont typeface="Wingdings" pitchFamily="2" charset="2"/>
              <a:buNone/>
            </a:pPr>
            <a:endParaRPr lang="en-NZ" sz="1000" smtClean="0">
              <a:solidFill>
                <a:srgbClr val="002864"/>
              </a:solidFill>
              <a:cs typeface="+mn-cs"/>
            </a:endParaRPr>
          </a:p>
        </p:txBody>
      </p:sp>
      <p:sp>
        <p:nvSpPr>
          <p:cNvPr id="1042" name="Working Draft" hidden="1"/>
          <p:cNvSpPr txBox="1">
            <a:spLocks noChangeArrowheads="1"/>
          </p:cNvSpPr>
          <p:nvPr>
            <p:custDataLst>
              <p:tags r:id="rId28"/>
            </p:custDataLst>
          </p:nvPr>
        </p:nvSpPr>
        <p:spPr bwMode="gray">
          <a:xfrm rot="5400000">
            <a:off x="8224044" y="2712244"/>
            <a:ext cx="1712913"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Working Draft - Last Modified 12.01.2012 19:10:56</a:t>
            </a:r>
            <a:endParaRPr lang="en-US" sz="1600" smtClean="0">
              <a:solidFill>
                <a:srgbClr val="002864"/>
              </a:solidFill>
              <a:cs typeface="+mn-cs"/>
            </a:endParaRPr>
          </a:p>
        </p:txBody>
      </p:sp>
      <p:sp>
        <p:nvSpPr>
          <p:cNvPr id="1043" name="Printed" hidden="1"/>
          <p:cNvSpPr txBox="1">
            <a:spLocks noChangeArrowheads="1"/>
          </p:cNvSpPr>
          <p:nvPr>
            <p:custDataLst>
              <p:tags r:id="rId29"/>
            </p:custDataLst>
          </p:nvPr>
        </p:nvSpPr>
        <p:spPr bwMode="gray">
          <a:xfrm rot="5400000">
            <a:off x="8597107" y="4218781"/>
            <a:ext cx="966788"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pitchFamily="2" charset="2"/>
              <a:defRPr sz="1000">
                <a:solidFill>
                  <a:schemeClr val="tx1"/>
                </a:solidFill>
                <a:latin typeface="Arial" pitchFamily="34" charset="0"/>
              </a:defRPr>
            </a:lvl9pPr>
          </a:lstStyle>
          <a:p>
            <a:pPr algn="l" eaLnBrk="1" hangingPunct="1">
              <a:defRPr/>
            </a:pPr>
            <a:r>
              <a:rPr lang="en-US" sz="600" smtClean="0">
                <a:solidFill>
                  <a:srgbClr val="002864"/>
                </a:solidFill>
                <a:cs typeface="+mn-cs"/>
              </a:rPr>
              <a:t>Printed 12.01.2012 10:48:52</a:t>
            </a:r>
            <a:endParaRPr lang="en-US" sz="1600" smtClean="0">
              <a:solidFill>
                <a:srgbClr val="002864"/>
              </a:solidFill>
              <a:cs typeface="+mn-cs"/>
            </a:endParaRPr>
          </a:p>
        </p:txBody>
      </p:sp>
      <p:pic>
        <p:nvPicPr>
          <p:cNvPr id="1044" name="Picture 860" descr="Bayer_Cross_RGB_100917"/>
          <p:cNvPicPr>
            <a:picLocks noChangeAspect="1" noChangeArrowheads="1"/>
          </p:cNvPicPr>
          <p:nvPr>
            <p:custDataLst>
              <p:tags r:id="rId30"/>
            </p:custDataLst>
          </p:nvPr>
        </p:nvPicPr>
        <p:blipFill>
          <a:blip r:embed="rId50" cstate="print">
            <a:extLst>
              <a:ext uri="{28A0092B-C50C-407E-A947-70E740481C1C}">
                <a14:useLocalDpi xmlns:a14="http://schemas.microsoft.com/office/drawing/2010/main" val="0"/>
              </a:ext>
            </a:extLst>
          </a:blip>
          <a:srcRect/>
          <a:stretch>
            <a:fillRect/>
          </a:stretch>
        </p:blipFill>
        <p:spPr bwMode="gray">
          <a:xfrm>
            <a:off x="7721600" y="250825"/>
            <a:ext cx="949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Foliennummernplatzhalter 1"/>
          <p:cNvSpPr>
            <a:spLocks noGrp="1"/>
          </p:cNvSpPr>
          <p:nvPr>
            <p:ph type="sldNum" sz="quarter" idx="4"/>
          </p:nvPr>
        </p:nvSpPr>
        <p:spPr bwMode="gray">
          <a:xfrm>
            <a:off x="361155" y="6380957"/>
            <a:ext cx="792396" cy="433386"/>
          </a:xfrm>
          <a:prstGeom prst="rect">
            <a:avLst/>
          </a:prstGeom>
        </p:spPr>
        <p:txBody>
          <a:bodyPr anchor="ctr"/>
          <a:lstStyle>
            <a:lvl1pPr marL="0" indent="0" algn="l">
              <a:buFont typeface="Arial" pitchFamily="34" charset="0"/>
              <a:buNone/>
              <a:defRPr sz="800"/>
            </a:lvl1pPr>
          </a:lstStyle>
          <a:p>
            <a:r>
              <a:rPr lang="en-US" dirty="0" smtClean="0"/>
              <a:t>Page </a:t>
            </a:r>
            <a:fld id="{87F334AE-4EAC-4C2D-A638-92A76F09FCC4}" type="slidenum">
              <a:rPr lang="en-US" smtClean="0"/>
              <a:pPr/>
              <a:t>‹#›</a:t>
            </a:fld>
            <a:endParaRPr lang="en-US" dirty="0"/>
          </a:p>
        </p:txBody>
      </p:sp>
    </p:spTree>
    <p:extLst>
      <p:ext uri="{BB962C8B-B14F-4D97-AF65-F5344CB8AC3E}">
        <p14:creationId xmlns:p14="http://schemas.microsoft.com/office/powerpoint/2010/main" val="302751456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1900" b="1">
          <a:solidFill>
            <a:schemeClr val="tx2"/>
          </a:solidFill>
          <a:latin typeface="+mj-lt"/>
          <a:ea typeface="+mj-ea"/>
          <a:cs typeface="+mj-cs"/>
        </a:defRPr>
      </a:lvl1pPr>
      <a:lvl2pPr algn="l" rtl="0" eaLnBrk="0" fontAlgn="base" hangingPunct="0">
        <a:spcBef>
          <a:spcPct val="0"/>
        </a:spcBef>
        <a:spcAft>
          <a:spcPct val="0"/>
        </a:spcAft>
        <a:defRPr sz="1900" b="1">
          <a:solidFill>
            <a:schemeClr val="tx2"/>
          </a:solidFill>
          <a:latin typeface="Arial" pitchFamily="34" charset="0"/>
        </a:defRPr>
      </a:lvl2pPr>
      <a:lvl3pPr algn="l" rtl="0" eaLnBrk="0" fontAlgn="base" hangingPunct="0">
        <a:spcBef>
          <a:spcPct val="0"/>
        </a:spcBef>
        <a:spcAft>
          <a:spcPct val="0"/>
        </a:spcAft>
        <a:defRPr sz="1900" b="1">
          <a:solidFill>
            <a:schemeClr val="tx2"/>
          </a:solidFill>
          <a:latin typeface="Arial" pitchFamily="34" charset="0"/>
        </a:defRPr>
      </a:lvl3pPr>
      <a:lvl4pPr algn="l" rtl="0" eaLnBrk="0" fontAlgn="base" hangingPunct="0">
        <a:spcBef>
          <a:spcPct val="0"/>
        </a:spcBef>
        <a:spcAft>
          <a:spcPct val="0"/>
        </a:spcAft>
        <a:defRPr sz="1900" b="1">
          <a:solidFill>
            <a:schemeClr val="tx2"/>
          </a:solidFill>
          <a:latin typeface="Arial" pitchFamily="34" charset="0"/>
        </a:defRPr>
      </a:lvl4pPr>
      <a:lvl5pPr algn="l" rtl="0" eaLnBrk="0" fontAlgn="base" hangingPunct="0">
        <a:spcBef>
          <a:spcPct val="0"/>
        </a:spcBef>
        <a:spcAft>
          <a:spcPct val="0"/>
        </a:spcAft>
        <a:defRPr sz="1900" b="1">
          <a:solidFill>
            <a:schemeClr val="tx2"/>
          </a:solidFill>
          <a:latin typeface="Arial" pitchFamily="34" charset="0"/>
        </a:defRPr>
      </a:lvl5pPr>
      <a:lvl6pPr marL="457200" algn="l" rtl="0" fontAlgn="base">
        <a:spcBef>
          <a:spcPct val="0"/>
        </a:spcBef>
        <a:spcAft>
          <a:spcPct val="0"/>
        </a:spcAft>
        <a:defRPr sz="1900" b="1">
          <a:solidFill>
            <a:schemeClr val="tx2"/>
          </a:solidFill>
          <a:latin typeface="Arial" pitchFamily="34" charset="0"/>
        </a:defRPr>
      </a:lvl6pPr>
      <a:lvl7pPr marL="914400" algn="l" rtl="0" fontAlgn="base">
        <a:spcBef>
          <a:spcPct val="0"/>
        </a:spcBef>
        <a:spcAft>
          <a:spcPct val="0"/>
        </a:spcAft>
        <a:defRPr sz="1900" b="1">
          <a:solidFill>
            <a:schemeClr val="tx2"/>
          </a:solidFill>
          <a:latin typeface="Arial" pitchFamily="34" charset="0"/>
        </a:defRPr>
      </a:lvl7pPr>
      <a:lvl8pPr marL="1371600" algn="l" rtl="0" fontAlgn="base">
        <a:spcBef>
          <a:spcPct val="0"/>
        </a:spcBef>
        <a:spcAft>
          <a:spcPct val="0"/>
        </a:spcAft>
        <a:defRPr sz="1900" b="1">
          <a:solidFill>
            <a:schemeClr val="tx2"/>
          </a:solidFill>
          <a:latin typeface="Arial" pitchFamily="34" charset="0"/>
        </a:defRPr>
      </a:lvl8pPr>
      <a:lvl9pPr marL="1828800" algn="l" rtl="0" fontAlgn="base">
        <a:spcBef>
          <a:spcPct val="0"/>
        </a:spcBef>
        <a:spcAft>
          <a:spcPct val="0"/>
        </a:spcAft>
        <a:defRPr sz="1900" b="1">
          <a:solidFill>
            <a:schemeClr val="tx2"/>
          </a:solidFill>
          <a:latin typeface="Arial" pitchFamily="34" charset="0"/>
        </a:defRPr>
      </a:lvl9pPr>
    </p:titleStyle>
    <p:bodyStyle>
      <a:lvl1pPr marL="342900" indent="-342900" algn="l" defTabSz="895350" rtl="0" eaLnBrk="0" fontAlgn="base" hangingPunct="0">
        <a:spcBef>
          <a:spcPct val="0"/>
        </a:spcBef>
        <a:spcAft>
          <a:spcPct val="0"/>
        </a:spcAft>
        <a:buClr>
          <a:schemeClr val="accent2"/>
        </a:buClr>
        <a:buFont typeface="Wingdings" pitchFamily="2" charset="2"/>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accent2"/>
        </a:buClr>
        <a:buFont typeface="Wingdings" pitchFamily="2" charset="2"/>
        <a:buChar char="§"/>
        <a:defRPr sz="1600">
          <a:solidFill>
            <a:schemeClr val="tx1"/>
          </a:solidFill>
          <a:latin typeface="+mn-lt"/>
        </a:defRPr>
      </a:lvl2pPr>
      <a:lvl3pPr marL="400050" indent="-204788" algn="l" defTabSz="895350" rtl="0" eaLnBrk="0" fontAlgn="base" hangingPunct="0">
        <a:spcBef>
          <a:spcPct val="0"/>
        </a:spcBef>
        <a:spcAft>
          <a:spcPct val="0"/>
        </a:spcAft>
        <a:buClr>
          <a:schemeClr val="accent2"/>
        </a:buClr>
        <a:buFont typeface="Wingdings" pitchFamily="2" charset="2"/>
        <a:buChar char="§"/>
        <a:defRPr sz="1600">
          <a:solidFill>
            <a:schemeClr val="tx1"/>
          </a:solidFill>
          <a:latin typeface="+mn-lt"/>
        </a:defRPr>
      </a:lvl3pPr>
      <a:lvl4pPr marL="614363" indent="-212725" algn="l" defTabSz="895350" rtl="0" eaLnBrk="0" fontAlgn="base" hangingPunct="0">
        <a:spcBef>
          <a:spcPct val="0"/>
        </a:spcBef>
        <a:spcAft>
          <a:spcPct val="0"/>
        </a:spcAft>
        <a:buClr>
          <a:schemeClr val="accent2"/>
        </a:buClr>
        <a:buFont typeface="Wingdings" pitchFamily="2" charset="2"/>
        <a:buChar char="§"/>
        <a:defRPr sz="1600">
          <a:solidFill>
            <a:schemeClr val="tx1"/>
          </a:solidFill>
          <a:latin typeface="+mn-lt"/>
        </a:defRPr>
      </a:lvl4pPr>
      <a:lvl5pPr marL="830263" indent="-214313" algn="l" defTabSz="895350" rtl="0" eaLnBrk="0" fontAlgn="base" hangingPunct="0">
        <a:spcBef>
          <a:spcPct val="0"/>
        </a:spcBef>
        <a:spcAft>
          <a:spcPct val="0"/>
        </a:spcAft>
        <a:buClr>
          <a:schemeClr val="accent2"/>
        </a:buClr>
        <a:buFont typeface="Wingdings" pitchFamily="2" charset="2"/>
        <a:buChar char="§"/>
        <a:defRPr sz="1600">
          <a:solidFill>
            <a:schemeClr val="tx1"/>
          </a:solidFill>
          <a:latin typeface="+mn-lt"/>
        </a:defRPr>
      </a:lvl5pPr>
      <a:lvl6pPr marL="1287463" indent="-214313" algn="l" defTabSz="895350" rtl="0" fontAlgn="base">
        <a:spcBef>
          <a:spcPct val="0"/>
        </a:spcBef>
        <a:spcAft>
          <a:spcPct val="0"/>
        </a:spcAft>
        <a:buClr>
          <a:schemeClr val="accent2"/>
        </a:buClr>
        <a:buFont typeface="Wingdings" pitchFamily="2" charset="2"/>
        <a:buChar char="§"/>
        <a:defRPr sz="1600">
          <a:solidFill>
            <a:schemeClr val="tx1"/>
          </a:solidFill>
          <a:latin typeface="+mn-lt"/>
        </a:defRPr>
      </a:lvl6pPr>
      <a:lvl7pPr marL="1744663" indent="-214313" algn="l" defTabSz="895350" rtl="0" fontAlgn="base">
        <a:spcBef>
          <a:spcPct val="0"/>
        </a:spcBef>
        <a:spcAft>
          <a:spcPct val="0"/>
        </a:spcAft>
        <a:buClr>
          <a:schemeClr val="accent2"/>
        </a:buClr>
        <a:buFont typeface="Wingdings" pitchFamily="2" charset="2"/>
        <a:buChar char="§"/>
        <a:defRPr sz="1600">
          <a:solidFill>
            <a:schemeClr val="tx1"/>
          </a:solidFill>
          <a:latin typeface="+mn-lt"/>
        </a:defRPr>
      </a:lvl7pPr>
      <a:lvl8pPr marL="2201863" indent="-214313" algn="l" defTabSz="895350" rtl="0" fontAlgn="base">
        <a:spcBef>
          <a:spcPct val="0"/>
        </a:spcBef>
        <a:spcAft>
          <a:spcPct val="0"/>
        </a:spcAft>
        <a:buClr>
          <a:schemeClr val="accent2"/>
        </a:buClr>
        <a:buFont typeface="Wingdings" pitchFamily="2" charset="2"/>
        <a:buChar char="§"/>
        <a:defRPr sz="1600">
          <a:solidFill>
            <a:schemeClr val="tx1"/>
          </a:solidFill>
          <a:latin typeface="+mn-lt"/>
        </a:defRPr>
      </a:lvl8pPr>
      <a:lvl9pPr marL="2659063" indent="-214313" algn="l" defTabSz="895350" rtl="0" fontAlgn="base">
        <a:spcBef>
          <a:spcPct val="0"/>
        </a:spcBef>
        <a:spcAft>
          <a:spcPct val="0"/>
        </a:spcAft>
        <a:buClr>
          <a:schemeClr val="accent2"/>
        </a:buClr>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1756" name="Picture 12" descr="bee care_ppt_080212_MB1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747" name="Rectangle 3"/>
          <p:cNvSpPr>
            <a:spLocks noGrp="1" noChangeArrowheads="1"/>
          </p:cNvSpPr>
          <p:nvPr>
            <p:ph type="title"/>
          </p:nvPr>
        </p:nvSpPr>
        <p:spPr bwMode="gray">
          <a:xfrm>
            <a:off x="466725" y="349250"/>
            <a:ext cx="70580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smtClean="0"/>
              <a:t>Headline</a:t>
            </a:r>
          </a:p>
        </p:txBody>
      </p:sp>
      <p:sp>
        <p:nvSpPr>
          <p:cNvPr id="31748" name="Rectangle 4"/>
          <p:cNvSpPr>
            <a:spLocks noGrp="1" noChangeArrowheads="1"/>
          </p:cNvSpPr>
          <p:nvPr>
            <p:ph type="body" idx="1"/>
          </p:nvPr>
        </p:nvSpPr>
        <p:spPr bwMode="gray">
          <a:xfrm>
            <a:off x="466725" y="1628775"/>
            <a:ext cx="8208963"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Text in Arial 18pt</a:t>
            </a:r>
          </a:p>
          <a:p>
            <a:pPr lvl="1"/>
            <a:r>
              <a:rPr lang="en-GB" smtClean="0"/>
              <a:t>First level</a:t>
            </a:r>
          </a:p>
          <a:p>
            <a:pPr lvl="2"/>
            <a:r>
              <a:rPr lang="en-GB" smtClean="0"/>
              <a:t>Second level</a:t>
            </a:r>
          </a:p>
          <a:p>
            <a:pPr lvl="3"/>
            <a:r>
              <a:rPr lang="en-GB" smtClean="0"/>
              <a:t>Third level</a:t>
            </a:r>
          </a:p>
          <a:p>
            <a:pPr lvl="4"/>
            <a:r>
              <a:rPr lang="en-GB" smtClean="0"/>
              <a:t>Fourth level</a:t>
            </a:r>
          </a:p>
        </p:txBody>
      </p:sp>
      <p:grpSp>
        <p:nvGrpSpPr>
          <p:cNvPr id="2" name="Group 5"/>
          <p:cNvGrpSpPr>
            <a:grpSpLocks/>
          </p:cNvGrpSpPr>
          <p:nvPr/>
        </p:nvGrpSpPr>
        <p:grpSpPr bwMode="auto">
          <a:xfrm>
            <a:off x="-3175" y="1463675"/>
            <a:ext cx="9147175" cy="5394325"/>
            <a:chOff x="-2" y="922"/>
            <a:chExt cx="5762" cy="3398"/>
          </a:xfrm>
        </p:grpSpPr>
        <p:sp>
          <p:nvSpPr>
            <p:cNvPr id="31750" name="Rectangle 6"/>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sz="2400" dirty="0">
                <a:solidFill>
                  <a:srgbClr val="676767"/>
                </a:solidFill>
                <a:ea typeface="ＭＳ Ｐゴシック" pitchFamily="34" charset="-128"/>
                <a:cs typeface="Arial"/>
              </a:endParaRPr>
            </a:p>
          </p:txBody>
        </p:sp>
        <p:sp>
          <p:nvSpPr>
            <p:cNvPr id="31751" name="Freeform 7"/>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Lst>
              <a:ahLst/>
              <a:cxnLst>
                <a:cxn ang="0">
                  <a:pos x="T0" y="T1"/>
                </a:cxn>
                <a:cxn ang="0">
                  <a:pos x="T2" y="T3"/>
                </a:cxn>
                <a:cxn ang="0">
                  <a:pos x="T4" y="T5"/>
                </a:cxn>
                <a:cxn ang="0">
                  <a:pos x="T6" y="T7"/>
                </a:cxn>
                <a:cxn ang="0">
                  <a:pos x="T8" y="T9"/>
                </a:cxn>
                <a:cxn ang="0">
                  <a:pos x="T10" y="T11"/>
                </a:cxn>
                <a:cxn ang="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2400" dirty="0">
                <a:solidFill>
                  <a:srgbClr val="676767"/>
                </a:solidFill>
                <a:ea typeface="ＭＳ Ｐゴシック" pitchFamily="34" charset="-128"/>
                <a:cs typeface="Arial"/>
              </a:endParaRPr>
            </a:p>
          </p:txBody>
        </p:sp>
        <p:sp>
          <p:nvSpPr>
            <p:cNvPr id="31752" name="Freeform 8"/>
            <p:cNvSpPr>
              <a:spLocks/>
            </p:cNvSpPr>
            <p:nvPr/>
          </p:nvSpPr>
          <p:spPr bwMode="gray">
            <a:xfrm>
              <a:off x="-2" y="922"/>
              <a:ext cx="5762" cy="2442"/>
            </a:xfrm>
            <a:custGeom>
              <a:avLst/>
              <a:gdLst>
                <a:gd name="T0" fmla="*/ 6709 w 6803"/>
                <a:gd name="T1" fmla="*/ 2360 h 2884"/>
                <a:gd name="T2" fmla="*/ 6709 w 6803"/>
                <a:gd name="T3" fmla="*/ 0 h 2884"/>
                <a:gd name="T4" fmla="*/ 0 w 6803"/>
                <a:gd name="T5" fmla="*/ 0 h 2884"/>
                <a:gd name="T6" fmla="*/ 0 w 6803"/>
                <a:gd name="T7" fmla="*/ 7 h 2884"/>
                <a:gd name="T8" fmla="*/ 6701 w 6803"/>
                <a:gd name="T9" fmla="*/ 7 h 2884"/>
                <a:gd name="T10" fmla="*/ 6701 w 6803"/>
                <a:gd name="T11" fmla="*/ 2884 h 2884"/>
                <a:gd name="T12" fmla="*/ 6803 w 6803"/>
                <a:gd name="T13" fmla="*/ 2884 h 2884"/>
                <a:gd name="T14" fmla="*/ 6803 w 6803"/>
                <a:gd name="T15" fmla="*/ 2360 h 2884"/>
                <a:gd name="T16" fmla="*/ 6709 w 6803"/>
                <a:gd name="T17" fmla="*/ 2360 h 2884"/>
                <a:gd name="T18" fmla="*/ 6709 w 6803"/>
                <a:gd name="T19" fmla="*/ 236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lnTo>
                    <a:pt x="6709" y="2360"/>
                  </a:lnTo>
                  <a:close/>
                </a:path>
              </a:pathLst>
            </a:custGeom>
            <a:solidFill>
              <a:srgbClr val="6B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2400" dirty="0">
                <a:solidFill>
                  <a:srgbClr val="676767"/>
                </a:solidFill>
                <a:ea typeface="ＭＳ Ｐゴシック" pitchFamily="34" charset="-128"/>
                <a:cs typeface="Arial"/>
              </a:endParaRPr>
            </a:p>
          </p:txBody>
        </p:sp>
        <p:sp>
          <p:nvSpPr>
            <p:cNvPr id="31753" name="Freeform 9"/>
            <p:cNvSpPr>
              <a:spLocks/>
            </p:cNvSpPr>
            <p:nvPr/>
          </p:nvSpPr>
          <p:spPr bwMode="gray">
            <a:xfrm>
              <a:off x="-2" y="3358"/>
              <a:ext cx="5762" cy="688"/>
            </a:xfrm>
            <a:custGeom>
              <a:avLst/>
              <a:gdLst>
                <a:gd name="T0" fmla="*/ 6803 w 6803"/>
                <a:gd name="T1" fmla="*/ 0 h 812"/>
                <a:gd name="T2" fmla="*/ 6701 w 6803"/>
                <a:gd name="T3" fmla="*/ 0 h 812"/>
                <a:gd name="T4" fmla="*/ 6701 w 6803"/>
                <a:gd name="T5" fmla="*/ 805 h 812"/>
                <a:gd name="T6" fmla="*/ 0 w 6803"/>
                <a:gd name="T7" fmla="*/ 805 h 812"/>
                <a:gd name="T8" fmla="*/ 0 w 6803"/>
                <a:gd name="T9" fmla="*/ 812 h 812"/>
                <a:gd name="T10" fmla="*/ 6709 w 6803"/>
                <a:gd name="T11" fmla="*/ 812 h 812"/>
                <a:gd name="T12" fmla="*/ 6709 w 6803"/>
                <a:gd name="T13" fmla="*/ 522 h 812"/>
                <a:gd name="T14" fmla="*/ 6803 w 6803"/>
                <a:gd name="T15" fmla="*/ 522 h 812"/>
                <a:gd name="T16" fmla="*/ 6803 w 6803"/>
                <a:gd name="T17" fmla="*/ 0 h 812"/>
                <a:gd name="T18" fmla="*/ 6803 w 6803"/>
                <a:gd name="T1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lnTo>
                    <a:pt x="6803" y="0"/>
                  </a:lnTo>
                  <a:close/>
                </a:path>
              </a:pathLst>
            </a:custGeom>
            <a:solidFill>
              <a:srgbClr val="0090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2400" dirty="0">
                <a:solidFill>
                  <a:srgbClr val="676767"/>
                </a:solidFill>
                <a:ea typeface="ＭＳ Ｐゴシック" pitchFamily="34" charset="-128"/>
                <a:cs typeface="Arial"/>
              </a:endParaRPr>
            </a:p>
          </p:txBody>
        </p:sp>
      </p:grpSp>
      <p:pic>
        <p:nvPicPr>
          <p:cNvPr id="31754" name="Picture 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gray">
          <a:xfrm>
            <a:off x="7727950" y="250825"/>
            <a:ext cx="9493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solidFill>
                  <a:srgbClr val="676767"/>
                </a:solidFill>
                <a:ea typeface="ＭＳ Ｐゴシック" pitchFamily="34" charset="-128"/>
                <a:cs typeface="Arial"/>
              </a:rPr>
              <a:t>Page </a:t>
            </a:r>
            <a:fld id="{87F334AE-4EAC-4C2D-A638-92A76F09FCC4}" type="slidenum">
              <a:rPr lang="en-US" smtClean="0">
                <a:solidFill>
                  <a:srgbClr val="676767"/>
                </a:solidFill>
                <a:ea typeface="ＭＳ Ｐゴシック" pitchFamily="34" charset="-128"/>
                <a:cs typeface="Arial"/>
              </a:rPr>
              <a:pPr/>
              <a:t>‹#›</a:t>
            </a:fld>
            <a:endParaRPr lang="en-US" dirty="0">
              <a:solidFill>
                <a:srgbClr val="676767"/>
              </a:solidFill>
              <a:ea typeface="ＭＳ Ｐゴシック" pitchFamily="34" charset="-128"/>
              <a:cs typeface="Arial"/>
            </a:endParaRPr>
          </a:p>
        </p:txBody>
      </p:sp>
      <p:sp>
        <p:nvSpPr>
          <p:cNvPr id="14" name="Fußzeilenplatzhalter 3"/>
          <p:cNvSpPr>
            <a:spLocks noGrp="1"/>
          </p:cNvSpPr>
          <p:nvPr>
            <p:ph type="ftr" sz="quarter" idx="3"/>
          </p:nvPr>
        </p:nvSpPr>
        <p:spPr bwMode="gray">
          <a:xfrm>
            <a:off x="1153551" y="6424613"/>
            <a:ext cx="5718983" cy="433386"/>
          </a:xfrm>
          <a:prstGeom prst="rect">
            <a:avLst/>
          </a:prstGeom>
        </p:spPr>
        <p:txBody>
          <a:bodyPr anchor="ctr"/>
          <a:lstStyle>
            <a:lvl1pPr marL="0" indent="0" algn="l">
              <a:buFont typeface="Arial" pitchFamily="34" charset="0"/>
              <a:buNone/>
              <a:defRPr sz="800"/>
            </a:lvl1pPr>
          </a:lstStyle>
          <a:p>
            <a:endParaRPr lang="en-US" dirty="0">
              <a:solidFill>
                <a:srgbClr val="676767"/>
              </a:solidFill>
              <a:ea typeface="ＭＳ Ｐゴシック" pitchFamily="34" charset="-128"/>
              <a:cs typeface="Arial"/>
            </a:endParaRPr>
          </a:p>
        </p:txBody>
      </p:sp>
    </p:spTree>
    <p:extLst>
      <p:ext uri="{BB962C8B-B14F-4D97-AF65-F5344CB8AC3E}">
        <p14:creationId xmlns:p14="http://schemas.microsoft.com/office/powerpoint/2010/main" val="29185923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p:transition>
    <p:wipe/>
  </p:transition>
  <p:timing>
    <p:tnLst>
      <p:par>
        <p:cTn id="1" dur="indefinite" restart="never" nodeType="tmRoot"/>
      </p:par>
    </p:tnLst>
  </p:timing>
  <p:hf hdr="0" ftr="0" dt="0"/>
  <p:txStyles>
    <p:titleStyle>
      <a:lvl1pPr algn="l" rtl="0" fontAlgn="base">
        <a:spcBef>
          <a:spcPct val="0"/>
        </a:spcBef>
        <a:spcAft>
          <a:spcPct val="0"/>
        </a:spcAft>
        <a:defRPr sz="3200">
          <a:solidFill>
            <a:schemeClr val="tx1"/>
          </a:solidFill>
          <a:latin typeface="+mj-lt"/>
          <a:ea typeface="+mj-ea"/>
          <a:cs typeface="+mj-cs"/>
        </a:defRPr>
      </a:lvl1pPr>
      <a:lvl2pPr algn="l" rtl="0" fontAlgn="base">
        <a:spcBef>
          <a:spcPct val="0"/>
        </a:spcBef>
        <a:spcAft>
          <a:spcPct val="0"/>
        </a:spcAft>
        <a:defRPr sz="3200">
          <a:solidFill>
            <a:schemeClr val="tx1"/>
          </a:solidFill>
          <a:latin typeface="Arial" charset="0"/>
          <a:cs typeface="Arial" charset="0"/>
        </a:defRPr>
      </a:lvl2pPr>
      <a:lvl3pPr algn="l" rtl="0" fontAlgn="base">
        <a:spcBef>
          <a:spcPct val="0"/>
        </a:spcBef>
        <a:spcAft>
          <a:spcPct val="0"/>
        </a:spcAft>
        <a:defRPr sz="3200">
          <a:solidFill>
            <a:schemeClr val="tx1"/>
          </a:solidFill>
          <a:latin typeface="Arial" charset="0"/>
          <a:cs typeface="Arial" charset="0"/>
        </a:defRPr>
      </a:lvl3pPr>
      <a:lvl4pPr algn="l" rtl="0" fontAlgn="base">
        <a:spcBef>
          <a:spcPct val="0"/>
        </a:spcBef>
        <a:spcAft>
          <a:spcPct val="0"/>
        </a:spcAft>
        <a:defRPr sz="3200">
          <a:solidFill>
            <a:schemeClr val="tx1"/>
          </a:solidFill>
          <a:latin typeface="Arial" charset="0"/>
          <a:cs typeface="Arial" charset="0"/>
        </a:defRPr>
      </a:lvl4pPr>
      <a:lvl5pPr algn="l" rtl="0" fontAlgn="base">
        <a:spcBef>
          <a:spcPct val="0"/>
        </a:spcBef>
        <a:spcAft>
          <a:spcPct val="0"/>
        </a:spcAft>
        <a:defRPr sz="3200">
          <a:solidFill>
            <a:schemeClr val="tx1"/>
          </a:solidFill>
          <a:latin typeface="Arial" charset="0"/>
          <a:cs typeface="Arial" charset="0"/>
        </a:defRPr>
      </a:lvl5pPr>
      <a:lvl6pPr marL="457200" algn="l" rtl="0" fontAlgn="base">
        <a:spcBef>
          <a:spcPct val="0"/>
        </a:spcBef>
        <a:spcAft>
          <a:spcPct val="0"/>
        </a:spcAft>
        <a:defRPr sz="3200">
          <a:solidFill>
            <a:schemeClr val="tx1"/>
          </a:solidFill>
          <a:latin typeface="Arial" charset="0"/>
          <a:cs typeface="Arial" charset="0"/>
        </a:defRPr>
      </a:lvl6pPr>
      <a:lvl7pPr marL="914400" algn="l" rtl="0" fontAlgn="base">
        <a:spcBef>
          <a:spcPct val="0"/>
        </a:spcBef>
        <a:spcAft>
          <a:spcPct val="0"/>
        </a:spcAft>
        <a:defRPr sz="3200">
          <a:solidFill>
            <a:schemeClr val="tx1"/>
          </a:solidFill>
          <a:latin typeface="Arial" charset="0"/>
          <a:cs typeface="Arial" charset="0"/>
        </a:defRPr>
      </a:lvl7pPr>
      <a:lvl8pPr marL="1371600" algn="l" rtl="0" fontAlgn="base">
        <a:spcBef>
          <a:spcPct val="0"/>
        </a:spcBef>
        <a:spcAft>
          <a:spcPct val="0"/>
        </a:spcAft>
        <a:defRPr sz="3200">
          <a:solidFill>
            <a:schemeClr val="tx1"/>
          </a:solidFill>
          <a:latin typeface="Arial" charset="0"/>
          <a:cs typeface="Arial" charset="0"/>
        </a:defRPr>
      </a:lvl8pPr>
      <a:lvl9pPr marL="1828800" algn="l" rtl="0" fontAlgn="base">
        <a:spcBef>
          <a:spcPct val="0"/>
        </a:spcBef>
        <a:spcAft>
          <a:spcPct val="0"/>
        </a:spcAft>
        <a:defRPr sz="3200">
          <a:solidFill>
            <a:schemeClr val="tx1"/>
          </a:solidFill>
          <a:latin typeface="Arial" charset="0"/>
          <a:cs typeface="Arial" charset="0"/>
        </a:defRPr>
      </a:lvl9pPr>
    </p:titleStyle>
    <p:bodyStyle>
      <a:lvl1pPr algn="l" rtl="0" fontAlgn="base">
        <a:spcBef>
          <a:spcPts val="300"/>
        </a:spcBef>
        <a:spcAft>
          <a:spcPts val="600"/>
        </a:spcAft>
        <a:defRPr>
          <a:solidFill>
            <a:schemeClr val="tx1"/>
          </a:solidFill>
          <a:latin typeface="+mn-lt"/>
          <a:ea typeface="+mn-ea"/>
          <a:cs typeface="+mn-cs"/>
        </a:defRPr>
      </a:lvl1pPr>
      <a:lvl2pPr marL="271463" indent="-269875" algn="l" rtl="0" fontAlgn="base">
        <a:spcBef>
          <a:spcPts val="300"/>
        </a:spcBef>
        <a:spcAft>
          <a:spcPts val="600"/>
        </a:spcAft>
        <a:buClr>
          <a:schemeClr val="accent2"/>
        </a:buClr>
        <a:buSzPct val="110000"/>
        <a:buChar char="•"/>
        <a:defRPr>
          <a:solidFill>
            <a:schemeClr val="tx1"/>
          </a:solidFill>
          <a:latin typeface="+mn-lt"/>
          <a:cs typeface="+mn-cs"/>
        </a:defRPr>
      </a:lvl2pPr>
      <a:lvl3pPr marL="542925" indent="-269875" algn="l" rtl="0" fontAlgn="base">
        <a:spcBef>
          <a:spcPts val="300"/>
        </a:spcBef>
        <a:spcAft>
          <a:spcPts val="600"/>
        </a:spcAft>
        <a:buClr>
          <a:schemeClr val="accent2"/>
        </a:buClr>
        <a:buSzPct val="110000"/>
        <a:buChar char="•"/>
        <a:defRPr>
          <a:solidFill>
            <a:schemeClr val="tx1"/>
          </a:solidFill>
          <a:latin typeface="+mn-lt"/>
          <a:cs typeface="+mn-cs"/>
        </a:defRPr>
      </a:lvl3pPr>
      <a:lvl4pPr marL="809625" indent="-265113" algn="l" rtl="0" fontAlgn="base">
        <a:spcBef>
          <a:spcPts val="300"/>
        </a:spcBef>
        <a:spcAft>
          <a:spcPts val="600"/>
        </a:spcAft>
        <a:buClr>
          <a:schemeClr val="accent2"/>
        </a:buClr>
        <a:buSzPct val="110000"/>
        <a:buChar char="•"/>
        <a:defRPr>
          <a:solidFill>
            <a:schemeClr val="tx1"/>
          </a:solidFill>
          <a:latin typeface="+mn-lt"/>
          <a:cs typeface="+mn-cs"/>
        </a:defRPr>
      </a:lvl4pPr>
      <a:lvl5pPr marL="1081088" indent="-269875" algn="l" rtl="0" fontAlgn="base">
        <a:spcBef>
          <a:spcPts val="300"/>
        </a:spcBef>
        <a:spcAft>
          <a:spcPts val="600"/>
        </a:spcAft>
        <a:buClr>
          <a:schemeClr val="accent2"/>
        </a:buClr>
        <a:buSzPct val="110000"/>
        <a:buChar char="•"/>
        <a:defRPr>
          <a:solidFill>
            <a:schemeClr val="tx1"/>
          </a:solidFill>
          <a:latin typeface="+mn-lt"/>
          <a:cs typeface="+mn-cs"/>
        </a:defRPr>
      </a:lvl5pPr>
      <a:lvl6pPr marL="1538288" indent="-269875" algn="l" rtl="0" fontAlgn="base">
        <a:spcBef>
          <a:spcPts val="300"/>
        </a:spcBef>
        <a:spcAft>
          <a:spcPts val="600"/>
        </a:spcAft>
        <a:buClr>
          <a:schemeClr val="accent2"/>
        </a:buClr>
        <a:buSzPct val="110000"/>
        <a:buChar char="•"/>
        <a:defRPr>
          <a:solidFill>
            <a:schemeClr val="tx1"/>
          </a:solidFill>
          <a:latin typeface="+mn-lt"/>
          <a:cs typeface="+mn-cs"/>
        </a:defRPr>
      </a:lvl6pPr>
      <a:lvl7pPr marL="1995488" indent="-269875" algn="l" rtl="0" fontAlgn="base">
        <a:spcBef>
          <a:spcPts val="300"/>
        </a:spcBef>
        <a:spcAft>
          <a:spcPts val="600"/>
        </a:spcAft>
        <a:buClr>
          <a:schemeClr val="accent2"/>
        </a:buClr>
        <a:buSzPct val="110000"/>
        <a:buChar char="•"/>
        <a:defRPr>
          <a:solidFill>
            <a:schemeClr val="tx1"/>
          </a:solidFill>
          <a:latin typeface="+mn-lt"/>
          <a:cs typeface="+mn-cs"/>
        </a:defRPr>
      </a:lvl7pPr>
      <a:lvl8pPr marL="2452688" indent="-269875" algn="l" rtl="0" fontAlgn="base">
        <a:spcBef>
          <a:spcPts val="300"/>
        </a:spcBef>
        <a:spcAft>
          <a:spcPts val="600"/>
        </a:spcAft>
        <a:buClr>
          <a:schemeClr val="accent2"/>
        </a:buClr>
        <a:buSzPct val="110000"/>
        <a:buChar char="•"/>
        <a:defRPr>
          <a:solidFill>
            <a:schemeClr val="tx1"/>
          </a:solidFill>
          <a:latin typeface="+mn-lt"/>
          <a:cs typeface="+mn-cs"/>
        </a:defRPr>
      </a:lvl8pPr>
      <a:lvl9pPr marL="2909888" indent="-269875" algn="l" rtl="0" fontAlgn="base">
        <a:spcBef>
          <a:spcPts val="300"/>
        </a:spcBef>
        <a:spcAft>
          <a:spcPts val="600"/>
        </a:spcAft>
        <a:buClr>
          <a:schemeClr val="accent2"/>
        </a:buClr>
        <a:buSzPct val="110000"/>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2"/>
      </p:bgRef>
    </p:bg>
    <p:spTree>
      <p:nvGrpSpPr>
        <p:cNvPr id="1" name=""/>
        <p:cNvGrpSpPr/>
        <p:nvPr/>
      </p:nvGrpSpPr>
      <p:grpSpPr>
        <a:xfrm>
          <a:off x="0" y="0"/>
          <a:ext cx="0" cy="0"/>
          <a:chOff x="0" y="0"/>
          <a:chExt cx="0" cy="0"/>
        </a:xfrm>
      </p:grpSpPr>
      <p:pic>
        <p:nvPicPr>
          <p:cNvPr id="1026" name="Picture 2" descr="bayer_h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ayer_Cross_RGB_100917"/>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gray">
          <a:xfrm>
            <a:off x="7721600" y="250825"/>
            <a:ext cx="949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title"/>
          </p:nvPr>
        </p:nvSpPr>
        <p:spPr bwMode="gray">
          <a:xfrm>
            <a:off x="455613" y="266700"/>
            <a:ext cx="7069137" cy="9493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smtClean="0"/>
              <a:t>Titelmasterformat durch Klicken bearbeiten</a:t>
            </a:r>
          </a:p>
        </p:txBody>
      </p:sp>
      <p:sp>
        <p:nvSpPr>
          <p:cNvPr id="1029" name="Rectangle 5"/>
          <p:cNvSpPr>
            <a:spLocks noGrp="1" noChangeArrowheads="1"/>
          </p:cNvSpPr>
          <p:nvPr>
            <p:ph type="body" idx="1"/>
          </p:nvPr>
        </p:nvSpPr>
        <p:spPr bwMode="gray">
          <a:xfrm>
            <a:off x="466725" y="1625600"/>
            <a:ext cx="8204200" cy="45339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Textmasterformate durch Klicken bearbeiten</a:t>
            </a:r>
          </a:p>
          <a:p>
            <a:pPr lvl="2"/>
            <a:r>
              <a:rPr lang="en-GB" smtClean="0"/>
              <a:t>Zweite Ebene</a:t>
            </a:r>
          </a:p>
          <a:p>
            <a:pPr lvl="3"/>
            <a:r>
              <a:rPr lang="en-GB" smtClean="0"/>
              <a:t>Dritte Ebene</a:t>
            </a:r>
          </a:p>
          <a:p>
            <a:pPr lvl="4"/>
            <a:r>
              <a:rPr lang="en-GB" smtClean="0"/>
              <a:t>Vierte Ebene</a:t>
            </a:r>
          </a:p>
          <a:p>
            <a:pPr lvl="4"/>
            <a:r>
              <a:rPr lang="en-GB" smtClean="0"/>
              <a:t>Fünfte Ebene</a:t>
            </a:r>
          </a:p>
        </p:txBody>
      </p:sp>
      <p:sp>
        <p:nvSpPr>
          <p:cNvPr id="31750" name="Rectangle 6"/>
          <p:cNvSpPr>
            <a:spLocks noGrp="1" noChangeArrowheads="1"/>
          </p:cNvSpPr>
          <p:nvPr>
            <p:ph type="ftr" sz="quarter" idx="3"/>
          </p:nvPr>
        </p:nvSpPr>
        <p:spPr bwMode="gray">
          <a:xfrm>
            <a:off x="452438" y="6437313"/>
            <a:ext cx="5249862"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spcBef>
                <a:spcPct val="0"/>
              </a:spcBef>
              <a:defRPr sz="800">
                <a:solidFill>
                  <a:srgbClr val="6C7AA3"/>
                </a:solidFill>
                <a:effectLst/>
                <a:latin typeface="Arial" pitchFamily="34" charset="0"/>
                <a:ea typeface="+mn-ea"/>
              </a:defRPr>
            </a:lvl1pPr>
          </a:lstStyle>
          <a:p>
            <a:pPr>
              <a:defRPr/>
            </a:pPr>
            <a:endParaRPr lang="en-GB">
              <a:cs typeface="+mn-cs"/>
            </a:endParaRPr>
          </a:p>
        </p:txBody>
      </p:sp>
      <p:pic>
        <p:nvPicPr>
          <p:cNvPr id="1031" name="Picture 7" descr="BCS_Logo_Blk_100917"/>
          <p:cNvPicPr>
            <a:picLocks noChangeAspect="1" noChangeArrowheads="1"/>
          </p:cNvPicPr>
          <p:nvPr/>
        </p:nvPicPr>
        <p:blipFill>
          <a:blip r:embed="rId21" cstate="email">
            <a:extLst>
              <a:ext uri="{28A0092B-C50C-407E-A947-70E740481C1C}">
                <a14:useLocalDpi xmlns:a14="http://schemas.microsoft.com/office/drawing/2010/main"/>
              </a:ext>
            </a:extLst>
          </a:blip>
          <a:srcRect l="21547" t="-2051" b="8717"/>
          <a:stretch>
            <a:fillRect/>
          </a:stretch>
        </p:blipFill>
        <p:spPr bwMode="auto">
          <a:xfrm>
            <a:off x="7324725" y="6453188"/>
            <a:ext cx="13525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0"/>
          <p:cNvSpPr>
            <a:spLocks noChangeArrowheads="1"/>
          </p:cNvSpPr>
          <p:nvPr/>
        </p:nvSpPr>
        <p:spPr bwMode="gray">
          <a:xfrm>
            <a:off x="9010650" y="4125913"/>
            <a:ext cx="133350" cy="700087"/>
          </a:xfrm>
          <a:prstGeom prst="rect">
            <a:avLst/>
          </a:prstGeom>
          <a:solidFill>
            <a:srgbClr val="6BC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GB">
              <a:solidFill>
                <a:srgbClr val="000000"/>
              </a:solidFill>
              <a:ea typeface="ＭＳ Ｐゴシック" pitchFamily="34" charset="-128"/>
            </a:endParaRPr>
          </a:p>
        </p:txBody>
      </p:sp>
      <p:sp>
        <p:nvSpPr>
          <p:cNvPr id="1033" name="Rectangle 11"/>
          <p:cNvSpPr>
            <a:spLocks noChangeArrowheads="1"/>
          </p:cNvSpPr>
          <p:nvPr/>
        </p:nvSpPr>
        <p:spPr bwMode="gray">
          <a:xfrm>
            <a:off x="9010650" y="4818063"/>
            <a:ext cx="133350" cy="698500"/>
          </a:xfrm>
          <a:prstGeom prst="rect">
            <a:avLst/>
          </a:prstGeom>
          <a:solidFill>
            <a:srgbClr val="0090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GB">
              <a:solidFill>
                <a:srgbClr val="000000"/>
              </a:solidFill>
              <a:ea typeface="ＭＳ Ｐゴシック" pitchFamily="34" charset="-128"/>
            </a:endParaRPr>
          </a:p>
        </p:txBody>
      </p:sp>
    </p:spTree>
    <p:extLst>
      <p:ext uri="{BB962C8B-B14F-4D97-AF65-F5344CB8AC3E}">
        <p14:creationId xmlns:p14="http://schemas.microsoft.com/office/powerpoint/2010/main" val="198405380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Lst>
  <p:transition>
    <p:fade/>
  </p:transition>
  <p:hf hdr="0" ftr="0" dt="0"/>
  <p:txStyles>
    <p:title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Arial" pitchFamily="34" charset="0"/>
        </a:defRPr>
      </a:lvl2pPr>
      <a:lvl3pPr algn="l" rtl="0" eaLnBrk="0" fontAlgn="base" hangingPunct="0">
        <a:spcBef>
          <a:spcPct val="0"/>
        </a:spcBef>
        <a:spcAft>
          <a:spcPct val="0"/>
        </a:spcAft>
        <a:defRPr sz="3200">
          <a:solidFill>
            <a:schemeClr val="bg1"/>
          </a:solidFill>
          <a:latin typeface="Arial" pitchFamily="34" charset="0"/>
        </a:defRPr>
      </a:lvl3pPr>
      <a:lvl4pPr algn="l" rtl="0" eaLnBrk="0" fontAlgn="base" hangingPunct="0">
        <a:spcBef>
          <a:spcPct val="0"/>
        </a:spcBef>
        <a:spcAft>
          <a:spcPct val="0"/>
        </a:spcAft>
        <a:defRPr sz="3200">
          <a:solidFill>
            <a:schemeClr val="bg1"/>
          </a:solidFill>
          <a:latin typeface="Arial" pitchFamily="34" charset="0"/>
        </a:defRPr>
      </a:lvl4pPr>
      <a:lvl5pPr algn="l" rtl="0" eaLnBrk="0" fontAlgn="base" hangingPunct="0">
        <a:spcBef>
          <a:spcPct val="0"/>
        </a:spcBef>
        <a:spcAft>
          <a:spcPct val="0"/>
        </a:spcAft>
        <a:defRPr sz="3200">
          <a:solidFill>
            <a:schemeClr val="bg1"/>
          </a:solidFill>
          <a:latin typeface="Arial" pitchFamily="34" charset="0"/>
        </a:defRPr>
      </a:lvl5pPr>
      <a:lvl6pPr marL="457200" algn="l" rtl="0" eaLnBrk="0" fontAlgn="base" hangingPunct="0">
        <a:spcBef>
          <a:spcPct val="0"/>
        </a:spcBef>
        <a:spcAft>
          <a:spcPct val="0"/>
        </a:spcAft>
        <a:defRPr sz="3200">
          <a:solidFill>
            <a:schemeClr val="bg1"/>
          </a:solidFill>
          <a:latin typeface="Arial" pitchFamily="34" charset="0"/>
        </a:defRPr>
      </a:lvl6pPr>
      <a:lvl7pPr marL="914400" algn="l" rtl="0" eaLnBrk="0" fontAlgn="base" hangingPunct="0">
        <a:spcBef>
          <a:spcPct val="0"/>
        </a:spcBef>
        <a:spcAft>
          <a:spcPct val="0"/>
        </a:spcAft>
        <a:defRPr sz="3200">
          <a:solidFill>
            <a:schemeClr val="bg1"/>
          </a:solidFill>
          <a:latin typeface="Arial" pitchFamily="34" charset="0"/>
        </a:defRPr>
      </a:lvl7pPr>
      <a:lvl8pPr marL="1371600" algn="l" rtl="0" eaLnBrk="0" fontAlgn="base" hangingPunct="0">
        <a:spcBef>
          <a:spcPct val="0"/>
        </a:spcBef>
        <a:spcAft>
          <a:spcPct val="0"/>
        </a:spcAft>
        <a:defRPr sz="3200">
          <a:solidFill>
            <a:schemeClr val="bg1"/>
          </a:solidFill>
          <a:latin typeface="Arial" pitchFamily="34" charset="0"/>
        </a:defRPr>
      </a:lvl8pPr>
      <a:lvl9pPr marL="1828800" algn="l" rtl="0" eaLnBrk="0" fontAlgn="base" hangingPunct="0">
        <a:spcBef>
          <a:spcPct val="0"/>
        </a:spcBef>
        <a:spcAft>
          <a:spcPct val="0"/>
        </a:spcAft>
        <a:defRPr sz="3200">
          <a:solidFill>
            <a:schemeClr val="bg1"/>
          </a:solidFill>
          <a:latin typeface="Arial" pitchFamily="34" charset="0"/>
        </a:defRPr>
      </a:lvl9pPr>
    </p:titleStyle>
    <p:bodyStyle>
      <a:lvl1pPr marL="285750" indent="-285750" algn="l" rtl="0" eaLnBrk="0" fontAlgn="base" hangingPunct="0">
        <a:spcBef>
          <a:spcPts val="300"/>
        </a:spcBef>
        <a:spcAft>
          <a:spcPts val="600"/>
        </a:spcAft>
        <a:buClr>
          <a:schemeClr val="tx2"/>
        </a:buClr>
        <a:buFont typeface="Wingdings" pitchFamily="2" charset="2"/>
        <a:buChar char="q"/>
        <a:defRPr sz="2400">
          <a:solidFill>
            <a:srgbClr val="002864"/>
          </a:solidFill>
          <a:latin typeface="+mn-lt"/>
          <a:ea typeface="+mn-ea"/>
          <a:cs typeface="+mn-cs"/>
        </a:defRPr>
      </a:lvl1pPr>
      <a:lvl2pPr marL="276225" indent="-274638"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2pPr>
      <a:lvl3pPr marL="908050" indent="-336550" algn="l" rtl="0" eaLnBrk="0" fontAlgn="base" hangingPunct="0">
        <a:spcBef>
          <a:spcPts val="300"/>
        </a:spcBef>
        <a:spcAft>
          <a:spcPts val="600"/>
        </a:spcAft>
        <a:buClr>
          <a:srgbClr val="6BC200"/>
        </a:buClr>
        <a:buFont typeface="Wingdings" pitchFamily="2" charset="2"/>
        <a:buChar char="§"/>
        <a:defRPr sz="2000">
          <a:solidFill>
            <a:srgbClr val="002864"/>
          </a:solidFill>
          <a:latin typeface="+mn-lt"/>
        </a:defRPr>
      </a:lvl3pPr>
      <a:lvl4pPr marL="1314450" indent="-336550" algn="l" rtl="0" eaLnBrk="0" fontAlgn="base" hangingPunct="0">
        <a:spcBef>
          <a:spcPts val="300"/>
        </a:spcBef>
        <a:spcAft>
          <a:spcPts val="600"/>
        </a:spcAft>
        <a:buClr>
          <a:srgbClr val="6BC200"/>
        </a:buClr>
        <a:buFont typeface="Courier New" pitchFamily="49" charset="0"/>
        <a:buChar char="o"/>
        <a:defRPr>
          <a:solidFill>
            <a:srgbClr val="002864"/>
          </a:solidFill>
          <a:latin typeface="+mn-lt"/>
        </a:defRPr>
      </a:lvl4pPr>
      <a:lvl5pPr marL="1828800" indent="-342900" algn="l" rtl="0" eaLnBrk="0" fontAlgn="base" hangingPunct="0">
        <a:spcBef>
          <a:spcPts val="300"/>
        </a:spcBef>
        <a:spcAft>
          <a:spcPts val="600"/>
        </a:spcAft>
        <a:buClr>
          <a:srgbClr val="6BC200"/>
        </a:buClr>
        <a:buFont typeface="Arial" charset="0"/>
        <a:buChar char="•"/>
        <a:defRPr sz="1600">
          <a:solidFill>
            <a:srgbClr val="002864"/>
          </a:solidFill>
          <a:latin typeface="+mn-lt"/>
        </a:defRPr>
      </a:lvl5pPr>
      <a:lvl6pPr marL="15303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6pPr>
      <a:lvl7pPr marL="19875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7pPr>
      <a:lvl8pPr marL="24447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8pPr>
      <a:lvl9pPr marL="29019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1756" name="Picture 12" descr="bee care_ppt_080212_MB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747" name="Rectangle 3"/>
          <p:cNvSpPr>
            <a:spLocks noGrp="1" noChangeArrowheads="1"/>
          </p:cNvSpPr>
          <p:nvPr>
            <p:ph type="title"/>
          </p:nvPr>
        </p:nvSpPr>
        <p:spPr bwMode="gray">
          <a:xfrm>
            <a:off x="466725" y="349250"/>
            <a:ext cx="70580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smtClean="0"/>
              <a:t>Headline</a:t>
            </a:r>
          </a:p>
        </p:txBody>
      </p:sp>
      <p:sp>
        <p:nvSpPr>
          <p:cNvPr id="31748" name="Rectangle 4"/>
          <p:cNvSpPr>
            <a:spLocks noGrp="1" noChangeArrowheads="1"/>
          </p:cNvSpPr>
          <p:nvPr>
            <p:ph type="body" idx="1"/>
          </p:nvPr>
        </p:nvSpPr>
        <p:spPr bwMode="gray">
          <a:xfrm>
            <a:off x="466725" y="1628775"/>
            <a:ext cx="8208963"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Text in Arial 18pt</a:t>
            </a:r>
          </a:p>
          <a:p>
            <a:pPr lvl="1"/>
            <a:r>
              <a:rPr lang="en-GB" smtClean="0"/>
              <a:t>First level</a:t>
            </a:r>
          </a:p>
          <a:p>
            <a:pPr lvl="2"/>
            <a:r>
              <a:rPr lang="en-GB" smtClean="0"/>
              <a:t>Second level</a:t>
            </a:r>
          </a:p>
          <a:p>
            <a:pPr lvl="3"/>
            <a:r>
              <a:rPr lang="en-GB" smtClean="0"/>
              <a:t>Third level</a:t>
            </a:r>
          </a:p>
          <a:p>
            <a:pPr lvl="4"/>
            <a:r>
              <a:rPr lang="en-GB" smtClean="0"/>
              <a:t>Fourth level</a:t>
            </a:r>
          </a:p>
        </p:txBody>
      </p:sp>
      <p:grpSp>
        <p:nvGrpSpPr>
          <p:cNvPr id="2" name="Group 5"/>
          <p:cNvGrpSpPr>
            <a:grpSpLocks/>
          </p:cNvGrpSpPr>
          <p:nvPr/>
        </p:nvGrpSpPr>
        <p:grpSpPr bwMode="auto">
          <a:xfrm>
            <a:off x="-3175" y="1463675"/>
            <a:ext cx="9147175" cy="5394325"/>
            <a:chOff x="-2" y="922"/>
            <a:chExt cx="5762" cy="3398"/>
          </a:xfrm>
        </p:grpSpPr>
        <p:sp>
          <p:nvSpPr>
            <p:cNvPr id="31750" name="Rectangle 6"/>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sz="2400" dirty="0">
                <a:solidFill>
                  <a:srgbClr val="676767"/>
                </a:solidFill>
                <a:ea typeface="ＭＳ Ｐゴシック" pitchFamily="34" charset="-128"/>
                <a:cs typeface="Arial"/>
              </a:endParaRPr>
            </a:p>
          </p:txBody>
        </p:sp>
        <p:sp>
          <p:nvSpPr>
            <p:cNvPr id="31751" name="Freeform 7"/>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Lst>
              <a:ahLst/>
              <a:cxnLst>
                <a:cxn ang="0">
                  <a:pos x="T0" y="T1"/>
                </a:cxn>
                <a:cxn ang="0">
                  <a:pos x="T2" y="T3"/>
                </a:cxn>
                <a:cxn ang="0">
                  <a:pos x="T4" y="T5"/>
                </a:cxn>
                <a:cxn ang="0">
                  <a:pos x="T6" y="T7"/>
                </a:cxn>
                <a:cxn ang="0">
                  <a:pos x="T8" y="T9"/>
                </a:cxn>
                <a:cxn ang="0">
                  <a:pos x="T10" y="T11"/>
                </a:cxn>
                <a:cxn ang="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2400" dirty="0">
                <a:solidFill>
                  <a:srgbClr val="676767"/>
                </a:solidFill>
                <a:ea typeface="ＭＳ Ｐゴシック" pitchFamily="34" charset="-128"/>
                <a:cs typeface="Arial"/>
              </a:endParaRPr>
            </a:p>
          </p:txBody>
        </p:sp>
        <p:sp>
          <p:nvSpPr>
            <p:cNvPr id="31752" name="Freeform 8"/>
            <p:cNvSpPr>
              <a:spLocks/>
            </p:cNvSpPr>
            <p:nvPr/>
          </p:nvSpPr>
          <p:spPr bwMode="gray">
            <a:xfrm>
              <a:off x="-2" y="922"/>
              <a:ext cx="5762" cy="2442"/>
            </a:xfrm>
            <a:custGeom>
              <a:avLst/>
              <a:gdLst>
                <a:gd name="T0" fmla="*/ 6709 w 6803"/>
                <a:gd name="T1" fmla="*/ 2360 h 2884"/>
                <a:gd name="T2" fmla="*/ 6709 w 6803"/>
                <a:gd name="T3" fmla="*/ 0 h 2884"/>
                <a:gd name="T4" fmla="*/ 0 w 6803"/>
                <a:gd name="T5" fmla="*/ 0 h 2884"/>
                <a:gd name="T6" fmla="*/ 0 w 6803"/>
                <a:gd name="T7" fmla="*/ 7 h 2884"/>
                <a:gd name="T8" fmla="*/ 6701 w 6803"/>
                <a:gd name="T9" fmla="*/ 7 h 2884"/>
                <a:gd name="T10" fmla="*/ 6701 w 6803"/>
                <a:gd name="T11" fmla="*/ 2884 h 2884"/>
                <a:gd name="T12" fmla="*/ 6803 w 6803"/>
                <a:gd name="T13" fmla="*/ 2884 h 2884"/>
                <a:gd name="T14" fmla="*/ 6803 w 6803"/>
                <a:gd name="T15" fmla="*/ 2360 h 2884"/>
                <a:gd name="T16" fmla="*/ 6709 w 6803"/>
                <a:gd name="T17" fmla="*/ 2360 h 2884"/>
                <a:gd name="T18" fmla="*/ 6709 w 6803"/>
                <a:gd name="T19" fmla="*/ 236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lnTo>
                    <a:pt x="6709" y="2360"/>
                  </a:lnTo>
                  <a:close/>
                </a:path>
              </a:pathLst>
            </a:custGeom>
            <a:solidFill>
              <a:srgbClr val="6B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2400" dirty="0">
                <a:solidFill>
                  <a:srgbClr val="676767"/>
                </a:solidFill>
                <a:ea typeface="ＭＳ Ｐゴシック" pitchFamily="34" charset="-128"/>
                <a:cs typeface="Arial"/>
              </a:endParaRPr>
            </a:p>
          </p:txBody>
        </p:sp>
        <p:sp>
          <p:nvSpPr>
            <p:cNvPr id="31753" name="Freeform 9"/>
            <p:cNvSpPr>
              <a:spLocks/>
            </p:cNvSpPr>
            <p:nvPr/>
          </p:nvSpPr>
          <p:spPr bwMode="gray">
            <a:xfrm>
              <a:off x="-2" y="3358"/>
              <a:ext cx="5762" cy="688"/>
            </a:xfrm>
            <a:custGeom>
              <a:avLst/>
              <a:gdLst>
                <a:gd name="T0" fmla="*/ 6803 w 6803"/>
                <a:gd name="T1" fmla="*/ 0 h 812"/>
                <a:gd name="T2" fmla="*/ 6701 w 6803"/>
                <a:gd name="T3" fmla="*/ 0 h 812"/>
                <a:gd name="T4" fmla="*/ 6701 w 6803"/>
                <a:gd name="T5" fmla="*/ 805 h 812"/>
                <a:gd name="T6" fmla="*/ 0 w 6803"/>
                <a:gd name="T7" fmla="*/ 805 h 812"/>
                <a:gd name="T8" fmla="*/ 0 w 6803"/>
                <a:gd name="T9" fmla="*/ 812 h 812"/>
                <a:gd name="T10" fmla="*/ 6709 w 6803"/>
                <a:gd name="T11" fmla="*/ 812 h 812"/>
                <a:gd name="T12" fmla="*/ 6709 w 6803"/>
                <a:gd name="T13" fmla="*/ 522 h 812"/>
                <a:gd name="T14" fmla="*/ 6803 w 6803"/>
                <a:gd name="T15" fmla="*/ 522 h 812"/>
                <a:gd name="T16" fmla="*/ 6803 w 6803"/>
                <a:gd name="T17" fmla="*/ 0 h 812"/>
                <a:gd name="T18" fmla="*/ 6803 w 6803"/>
                <a:gd name="T1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lnTo>
                    <a:pt x="6803" y="0"/>
                  </a:lnTo>
                  <a:close/>
                </a:path>
              </a:pathLst>
            </a:custGeom>
            <a:solidFill>
              <a:srgbClr val="0090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2400" dirty="0">
                <a:solidFill>
                  <a:srgbClr val="676767"/>
                </a:solidFill>
                <a:ea typeface="ＭＳ Ｐゴシック" pitchFamily="34" charset="-128"/>
                <a:cs typeface="Arial"/>
              </a:endParaRPr>
            </a:p>
          </p:txBody>
        </p:sp>
      </p:grpSp>
      <p:pic>
        <p:nvPicPr>
          <p:cNvPr id="3175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gray">
          <a:xfrm>
            <a:off x="7727950" y="250825"/>
            <a:ext cx="9493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solidFill>
                  <a:srgbClr val="676767"/>
                </a:solidFill>
                <a:ea typeface="ＭＳ Ｐゴシック" pitchFamily="34" charset="-128"/>
                <a:cs typeface="Arial"/>
              </a:rPr>
              <a:t>Page </a:t>
            </a:r>
            <a:fld id="{87F334AE-4EAC-4C2D-A638-92A76F09FCC4}" type="slidenum">
              <a:rPr lang="en-US" smtClean="0">
                <a:solidFill>
                  <a:srgbClr val="676767"/>
                </a:solidFill>
                <a:ea typeface="ＭＳ Ｐゴシック" pitchFamily="34" charset="-128"/>
                <a:cs typeface="Arial"/>
              </a:rPr>
              <a:pPr/>
              <a:t>‹#›</a:t>
            </a:fld>
            <a:endParaRPr lang="en-US" dirty="0">
              <a:solidFill>
                <a:srgbClr val="676767"/>
              </a:solidFill>
              <a:ea typeface="ＭＳ Ｐゴシック" pitchFamily="34" charset="-128"/>
              <a:cs typeface="Arial"/>
            </a:endParaRPr>
          </a:p>
        </p:txBody>
      </p:sp>
      <p:sp>
        <p:nvSpPr>
          <p:cNvPr id="14" name="Fußzeilenplatzhalter 3"/>
          <p:cNvSpPr>
            <a:spLocks noGrp="1"/>
          </p:cNvSpPr>
          <p:nvPr>
            <p:ph type="ftr" sz="quarter" idx="3"/>
          </p:nvPr>
        </p:nvSpPr>
        <p:spPr bwMode="gray">
          <a:xfrm>
            <a:off x="1153551" y="6424613"/>
            <a:ext cx="5718983" cy="433386"/>
          </a:xfrm>
          <a:prstGeom prst="rect">
            <a:avLst/>
          </a:prstGeom>
        </p:spPr>
        <p:txBody>
          <a:bodyPr anchor="ctr"/>
          <a:lstStyle>
            <a:lvl1pPr marL="0" indent="0" algn="l">
              <a:buFont typeface="Arial" pitchFamily="34" charset="0"/>
              <a:buNone/>
              <a:defRPr sz="800"/>
            </a:lvl1pPr>
          </a:lstStyle>
          <a:p>
            <a:endParaRPr lang="en-US" dirty="0">
              <a:solidFill>
                <a:srgbClr val="676767"/>
              </a:solidFill>
              <a:ea typeface="ＭＳ Ｐゴシック" pitchFamily="34" charset="-128"/>
              <a:cs typeface="Arial"/>
            </a:endParaRPr>
          </a:p>
        </p:txBody>
      </p:sp>
    </p:spTree>
    <p:extLst>
      <p:ext uri="{BB962C8B-B14F-4D97-AF65-F5344CB8AC3E}">
        <p14:creationId xmlns:p14="http://schemas.microsoft.com/office/powerpoint/2010/main" val="242284881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Lst>
  <p:transition>
    <p:wipe/>
  </p:transition>
  <p:timing>
    <p:tnLst>
      <p:par>
        <p:cTn id="1" dur="indefinite" restart="never" nodeType="tmRoot"/>
      </p:par>
    </p:tnLst>
  </p:timing>
  <p:hf hdr="0" ftr="0" dt="0"/>
  <p:txStyles>
    <p:titleStyle>
      <a:lvl1pPr algn="l" rtl="0" fontAlgn="base">
        <a:spcBef>
          <a:spcPct val="0"/>
        </a:spcBef>
        <a:spcAft>
          <a:spcPct val="0"/>
        </a:spcAft>
        <a:defRPr sz="3200">
          <a:solidFill>
            <a:schemeClr val="tx1"/>
          </a:solidFill>
          <a:latin typeface="+mj-lt"/>
          <a:ea typeface="+mj-ea"/>
          <a:cs typeface="+mj-cs"/>
        </a:defRPr>
      </a:lvl1pPr>
      <a:lvl2pPr algn="l" rtl="0" fontAlgn="base">
        <a:spcBef>
          <a:spcPct val="0"/>
        </a:spcBef>
        <a:spcAft>
          <a:spcPct val="0"/>
        </a:spcAft>
        <a:defRPr sz="3200">
          <a:solidFill>
            <a:schemeClr val="tx1"/>
          </a:solidFill>
          <a:latin typeface="Arial" charset="0"/>
          <a:cs typeface="Arial" charset="0"/>
        </a:defRPr>
      </a:lvl2pPr>
      <a:lvl3pPr algn="l" rtl="0" fontAlgn="base">
        <a:spcBef>
          <a:spcPct val="0"/>
        </a:spcBef>
        <a:spcAft>
          <a:spcPct val="0"/>
        </a:spcAft>
        <a:defRPr sz="3200">
          <a:solidFill>
            <a:schemeClr val="tx1"/>
          </a:solidFill>
          <a:latin typeface="Arial" charset="0"/>
          <a:cs typeface="Arial" charset="0"/>
        </a:defRPr>
      </a:lvl3pPr>
      <a:lvl4pPr algn="l" rtl="0" fontAlgn="base">
        <a:spcBef>
          <a:spcPct val="0"/>
        </a:spcBef>
        <a:spcAft>
          <a:spcPct val="0"/>
        </a:spcAft>
        <a:defRPr sz="3200">
          <a:solidFill>
            <a:schemeClr val="tx1"/>
          </a:solidFill>
          <a:latin typeface="Arial" charset="0"/>
          <a:cs typeface="Arial" charset="0"/>
        </a:defRPr>
      </a:lvl4pPr>
      <a:lvl5pPr algn="l" rtl="0" fontAlgn="base">
        <a:spcBef>
          <a:spcPct val="0"/>
        </a:spcBef>
        <a:spcAft>
          <a:spcPct val="0"/>
        </a:spcAft>
        <a:defRPr sz="3200">
          <a:solidFill>
            <a:schemeClr val="tx1"/>
          </a:solidFill>
          <a:latin typeface="Arial" charset="0"/>
          <a:cs typeface="Arial" charset="0"/>
        </a:defRPr>
      </a:lvl5pPr>
      <a:lvl6pPr marL="457200" algn="l" rtl="0" fontAlgn="base">
        <a:spcBef>
          <a:spcPct val="0"/>
        </a:spcBef>
        <a:spcAft>
          <a:spcPct val="0"/>
        </a:spcAft>
        <a:defRPr sz="3200">
          <a:solidFill>
            <a:schemeClr val="tx1"/>
          </a:solidFill>
          <a:latin typeface="Arial" charset="0"/>
          <a:cs typeface="Arial" charset="0"/>
        </a:defRPr>
      </a:lvl6pPr>
      <a:lvl7pPr marL="914400" algn="l" rtl="0" fontAlgn="base">
        <a:spcBef>
          <a:spcPct val="0"/>
        </a:spcBef>
        <a:spcAft>
          <a:spcPct val="0"/>
        </a:spcAft>
        <a:defRPr sz="3200">
          <a:solidFill>
            <a:schemeClr val="tx1"/>
          </a:solidFill>
          <a:latin typeface="Arial" charset="0"/>
          <a:cs typeface="Arial" charset="0"/>
        </a:defRPr>
      </a:lvl7pPr>
      <a:lvl8pPr marL="1371600" algn="l" rtl="0" fontAlgn="base">
        <a:spcBef>
          <a:spcPct val="0"/>
        </a:spcBef>
        <a:spcAft>
          <a:spcPct val="0"/>
        </a:spcAft>
        <a:defRPr sz="3200">
          <a:solidFill>
            <a:schemeClr val="tx1"/>
          </a:solidFill>
          <a:latin typeface="Arial" charset="0"/>
          <a:cs typeface="Arial" charset="0"/>
        </a:defRPr>
      </a:lvl8pPr>
      <a:lvl9pPr marL="1828800" algn="l" rtl="0" fontAlgn="base">
        <a:spcBef>
          <a:spcPct val="0"/>
        </a:spcBef>
        <a:spcAft>
          <a:spcPct val="0"/>
        </a:spcAft>
        <a:defRPr sz="3200">
          <a:solidFill>
            <a:schemeClr val="tx1"/>
          </a:solidFill>
          <a:latin typeface="Arial" charset="0"/>
          <a:cs typeface="Arial" charset="0"/>
        </a:defRPr>
      </a:lvl9pPr>
    </p:titleStyle>
    <p:bodyStyle>
      <a:lvl1pPr algn="l" rtl="0" fontAlgn="base">
        <a:spcBef>
          <a:spcPts val="300"/>
        </a:spcBef>
        <a:spcAft>
          <a:spcPts val="600"/>
        </a:spcAft>
        <a:defRPr>
          <a:solidFill>
            <a:schemeClr val="tx1"/>
          </a:solidFill>
          <a:latin typeface="+mn-lt"/>
          <a:ea typeface="+mn-ea"/>
          <a:cs typeface="+mn-cs"/>
        </a:defRPr>
      </a:lvl1pPr>
      <a:lvl2pPr marL="271463" indent="-269875" algn="l" rtl="0" fontAlgn="base">
        <a:spcBef>
          <a:spcPts val="300"/>
        </a:spcBef>
        <a:spcAft>
          <a:spcPts val="600"/>
        </a:spcAft>
        <a:buClr>
          <a:schemeClr val="accent2"/>
        </a:buClr>
        <a:buSzPct val="110000"/>
        <a:buChar char="•"/>
        <a:defRPr>
          <a:solidFill>
            <a:schemeClr val="tx1"/>
          </a:solidFill>
          <a:latin typeface="+mn-lt"/>
          <a:cs typeface="+mn-cs"/>
        </a:defRPr>
      </a:lvl2pPr>
      <a:lvl3pPr marL="542925" indent="-269875" algn="l" rtl="0" fontAlgn="base">
        <a:spcBef>
          <a:spcPts val="300"/>
        </a:spcBef>
        <a:spcAft>
          <a:spcPts val="600"/>
        </a:spcAft>
        <a:buClr>
          <a:schemeClr val="accent2"/>
        </a:buClr>
        <a:buSzPct val="110000"/>
        <a:buChar char="•"/>
        <a:defRPr>
          <a:solidFill>
            <a:schemeClr val="tx1"/>
          </a:solidFill>
          <a:latin typeface="+mn-lt"/>
          <a:cs typeface="+mn-cs"/>
        </a:defRPr>
      </a:lvl3pPr>
      <a:lvl4pPr marL="809625" indent="-265113" algn="l" rtl="0" fontAlgn="base">
        <a:spcBef>
          <a:spcPts val="300"/>
        </a:spcBef>
        <a:spcAft>
          <a:spcPts val="600"/>
        </a:spcAft>
        <a:buClr>
          <a:schemeClr val="accent2"/>
        </a:buClr>
        <a:buSzPct val="110000"/>
        <a:buChar char="•"/>
        <a:defRPr>
          <a:solidFill>
            <a:schemeClr val="tx1"/>
          </a:solidFill>
          <a:latin typeface="+mn-lt"/>
          <a:cs typeface="+mn-cs"/>
        </a:defRPr>
      </a:lvl4pPr>
      <a:lvl5pPr marL="1081088" indent="-269875" algn="l" rtl="0" fontAlgn="base">
        <a:spcBef>
          <a:spcPts val="300"/>
        </a:spcBef>
        <a:spcAft>
          <a:spcPts val="600"/>
        </a:spcAft>
        <a:buClr>
          <a:schemeClr val="accent2"/>
        </a:buClr>
        <a:buSzPct val="110000"/>
        <a:buChar char="•"/>
        <a:defRPr>
          <a:solidFill>
            <a:schemeClr val="tx1"/>
          </a:solidFill>
          <a:latin typeface="+mn-lt"/>
          <a:cs typeface="+mn-cs"/>
        </a:defRPr>
      </a:lvl5pPr>
      <a:lvl6pPr marL="1538288" indent="-269875" algn="l" rtl="0" fontAlgn="base">
        <a:spcBef>
          <a:spcPts val="300"/>
        </a:spcBef>
        <a:spcAft>
          <a:spcPts val="600"/>
        </a:spcAft>
        <a:buClr>
          <a:schemeClr val="accent2"/>
        </a:buClr>
        <a:buSzPct val="110000"/>
        <a:buChar char="•"/>
        <a:defRPr>
          <a:solidFill>
            <a:schemeClr val="tx1"/>
          </a:solidFill>
          <a:latin typeface="+mn-lt"/>
          <a:cs typeface="+mn-cs"/>
        </a:defRPr>
      </a:lvl6pPr>
      <a:lvl7pPr marL="1995488" indent="-269875" algn="l" rtl="0" fontAlgn="base">
        <a:spcBef>
          <a:spcPts val="300"/>
        </a:spcBef>
        <a:spcAft>
          <a:spcPts val="600"/>
        </a:spcAft>
        <a:buClr>
          <a:schemeClr val="accent2"/>
        </a:buClr>
        <a:buSzPct val="110000"/>
        <a:buChar char="•"/>
        <a:defRPr>
          <a:solidFill>
            <a:schemeClr val="tx1"/>
          </a:solidFill>
          <a:latin typeface="+mn-lt"/>
          <a:cs typeface="+mn-cs"/>
        </a:defRPr>
      </a:lvl7pPr>
      <a:lvl8pPr marL="2452688" indent="-269875" algn="l" rtl="0" fontAlgn="base">
        <a:spcBef>
          <a:spcPts val="300"/>
        </a:spcBef>
        <a:spcAft>
          <a:spcPts val="600"/>
        </a:spcAft>
        <a:buClr>
          <a:schemeClr val="accent2"/>
        </a:buClr>
        <a:buSzPct val="110000"/>
        <a:buChar char="•"/>
        <a:defRPr>
          <a:solidFill>
            <a:schemeClr val="tx1"/>
          </a:solidFill>
          <a:latin typeface="+mn-lt"/>
          <a:cs typeface="+mn-cs"/>
        </a:defRPr>
      </a:lvl8pPr>
      <a:lvl9pPr marL="2909888" indent="-269875" algn="l" rtl="0" fontAlgn="base">
        <a:spcBef>
          <a:spcPts val="300"/>
        </a:spcBef>
        <a:spcAft>
          <a:spcPts val="600"/>
        </a:spcAft>
        <a:buClr>
          <a:schemeClr val="accent2"/>
        </a:buClr>
        <a:buSzPct val="110000"/>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1756" name="Picture 12" descr="bee care_ppt_080212_MB1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747" name="Rectangle 3"/>
          <p:cNvSpPr>
            <a:spLocks noGrp="1" noChangeArrowheads="1"/>
          </p:cNvSpPr>
          <p:nvPr>
            <p:ph type="title"/>
          </p:nvPr>
        </p:nvSpPr>
        <p:spPr bwMode="gray">
          <a:xfrm>
            <a:off x="466725" y="349250"/>
            <a:ext cx="70580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smtClean="0"/>
              <a:t>Headline</a:t>
            </a:r>
          </a:p>
        </p:txBody>
      </p:sp>
      <p:sp>
        <p:nvSpPr>
          <p:cNvPr id="31748" name="Rectangle 4"/>
          <p:cNvSpPr>
            <a:spLocks noGrp="1" noChangeArrowheads="1"/>
          </p:cNvSpPr>
          <p:nvPr>
            <p:ph type="body" idx="1"/>
          </p:nvPr>
        </p:nvSpPr>
        <p:spPr bwMode="gray">
          <a:xfrm>
            <a:off x="466725" y="1628775"/>
            <a:ext cx="8208963"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Text in Arial 18pt</a:t>
            </a:r>
          </a:p>
          <a:p>
            <a:pPr lvl="1"/>
            <a:r>
              <a:rPr lang="en-GB" smtClean="0"/>
              <a:t>First level</a:t>
            </a:r>
          </a:p>
          <a:p>
            <a:pPr lvl="2"/>
            <a:r>
              <a:rPr lang="en-GB" smtClean="0"/>
              <a:t>Second level</a:t>
            </a:r>
          </a:p>
          <a:p>
            <a:pPr lvl="3"/>
            <a:r>
              <a:rPr lang="en-GB" smtClean="0"/>
              <a:t>Third level</a:t>
            </a:r>
          </a:p>
          <a:p>
            <a:pPr lvl="4"/>
            <a:r>
              <a:rPr lang="en-GB" smtClean="0"/>
              <a:t>Fourth level</a:t>
            </a:r>
          </a:p>
        </p:txBody>
      </p:sp>
      <p:grpSp>
        <p:nvGrpSpPr>
          <p:cNvPr id="2" name="Group 5"/>
          <p:cNvGrpSpPr>
            <a:grpSpLocks/>
          </p:cNvGrpSpPr>
          <p:nvPr/>
        </p:nvGrpSpPr>
        <p:grpSpPr bwMode="auto">
          <a:xfrm>
            <a:off x="-3175" y="1463675"/>
            <a:ext cx="9147175" cy="5394325"/>
            <a:chOff x="-2" y="922"/>
            <a:chExt cx="5762" cy="3398"/>
          </a:xfrm>
        </p:grpSpPr>
        <p:sp>
          <p:nvSpPr>
            <p:cNvPr id="31750" name="Rectangle 6"/>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sz="2400" dirty="0">
                <a:solidFill>
                  <a:srgbClr val="676767"/>
                </a:solidFill>
                <a:ea typeface="ＭＳ Ｐゴシック" pitchFamily="34" charset="-128"/>
                <a:cs typeface="Arial"/>
              </a:endParaRPr>
            </a:p>
          </p:txBody>
        </p:sp>
        <p:sp>
          <p:nvSpPr>
            <p:cNvPr id="31751" name="Freeform 7"/>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Lst>
              <a:ahLst/>
              <a:cxnLst>
                <a:cxn ang="0">
                  <a:pos x="T0" y="T1"/>
                </a:cxn>
                <a:cxn ang="0">
                  <a:pos x="T2" y="T3"/>
                </a:cxn>
                <a:cxn ang="0">
                  <a:pos x="T4" y="T5"/>
                </a:cxn>
                <a:cxn ang="0">
                  <a:pos x="T6" y="T7"/>
                </a:cxn>
                <a:cxn ang="0">
                  <a:pos x="T8" y="T9"/>
                </a:cxn>
                <a:cxn ang="0">
                  <a:pos x="T10" y="T11"/>
                </a:cxn>
                <a:cxn ang="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2400" dirty="0">
                <a:solidFill>
                  <a:srgbClr val="676767"/>
                </a:solidFill>
                <a:ea typeface="ＭＳ Ｐゴシック" pitchFamily="34" charset="-128"/>
                <a:cs typeface="Arial"/>
              </a:endParaRPr>
            </a:p>
          </p:txBody>
        </p:sp>
        <p:sp>
          <p:nvSpPr>
            <p:cNvPr id="31752" name="Freeform 8"/>
            <p:cNvSpPr>
              <a:spLocks/>
            </p:cNvSpPr>
            <p:nvPr/>
          </p:nvSpPr>
          <p:spPr bwMode="gray">
            <a:xfrm>
              <a:off x="-2" y="922"/>
              <a:ext cx="5762" cy="2442"/>
            </a:xfrm>
            <a:custGeom>
              <a:avLst/>
              <a:gdLst>
                <a:gd name="T0" fmla="*/ 6709 w 6803"/>
                <a:gd name="T1" fmla="*/ 2360 h 2884"/>
                <a:gd name="T2" fmla="*/ 6709 w 6803"/>
                <a:gd name="T3" fmla="*/ 0 h 2884"/>
                <a:gd name="T4" fmla="*/ 0 w 6803"/>
                <a:gd name="T5" fmla="*/ 0 h 2884"/>
                <a:gd name="T6" fmla="*/ 0 w 6803"/>
                <a:gd name="T7" fmla="*/ 7 h 2884"/>
                <a:gd name="T8" fmla="*/ 6701 w 6803"/>
                <a:gd name="T9" fmla="*/ 7 h 2884"/>
                <a:gd name="T10" fmla="*/ 6701 w 6803"/>
                <a:gd name="T11" fmla="*/ 2884 h 2884"/>
                <a:gd name="T12" fmla="*/ 6803 w 6803"/>
                <a:gd name="T13" fmla="*/ 2884 h 2884"/>
                <a:gd name="T14" fmla="*/ 6803 w 6803"/>
                <a:gd name="T15" fmla="*/ 2360 h 2884"/>
                <a:gd name="T16" fmla="*/ 6709 w 6803"/>
                <a:gd name="T17" fmla="*/ 2360 h 2884"/>
                <a:gd name="T18" fmla="*/ 6709 w 6803"/>
                <a:gd name="T19" fmla="*/ 236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lnTo>
                    <a:pt x="6709" y="2360"/>
                  </a:lnTo>
                  <a:close/>
                </a:path>
              </a:pathLst>
            </a:custGeom>
            <a:solidFill>
              <a:srgbClr val="6B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2400" dirty="0">
                <a:solidFill>
                  <a:srgbClr val="676767"/>
                </a:solidFill>
                <a:ea typeface="ＭＳ Ｐゴシック" pitchFamily="34" charset="-128"/>
                <a:cs typeface="Arial"/>
              </a:endParaRPr>
            </a:p>
          </p:txBody>
        </p:sp>
        <p:sp>
          <p:nvSpPr>
            <p:cNvPr id="31753" name="Freeform 9"/>
            <p:cNvSpPr>
              <a:spLocks/>
            </p:cNvSpPr>
            <p:nvPr/>
          </p:nvSpPr>
          <p:spPr bwMode="gray">
            <a:xfrm>
              <a:off x="-2" y="3358"/>
              <a:ext cx="5762" cy="688"/>
            </a:xfrm>
            <a:custGeom>
              <a:avLst/>
              <a:gdLst>
                <a:gd name="T0" fmla="*/ 6803 w 6803"/>
                <a:gd name="T1" fmla="*/ 0 h 812"/>
                <a:gd name="T2" fmla="*/ 6701 w 6803"/>
                <a:gd name="T3" fmla="*/ 0 h 812"/>
                <a:gd name="T4" fmla="*/ 6701 w 6803"/>
                <a:gd name="T5" fmla="*/ 805 h 812"/>
                <a:gd name="T6" fmla="*/ 0 w 6803"/>
                <a:gd name="T7" fmla="*/ 805 h 812"/>
                <a:gd name="T8" fmla="*/ 0 w 6803"/>
                <a:gd name="T9" fmla="*/ 812 h 812"/>
                <a:gd name="T10" fmla="*/ 6709 w 6803"/>
                <a:gd name="T11" fmla="*/ 812 h 812"/>
                <a:gd name="T12" fmla="*/ 6709 w 6803"/>
                <a:gd name="T13" fmla="*/ 522 h 812"/>
                <a:gd name="T14" fmla="*/ 6803 w 6803"/>
                <a:gd name="T15" fmla="*/ 522 h 812"/>
                <a:gd name="T16" fmla="*/ 6803 w 6803"/>
                <a:gd name="T17" fmla="*/ 0 h 812"/>
                <a:gd name="T18" fmla="*/ 6803 w 6803"/>
                <a:gd name="T1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lnTo>
                    <a:pt x="6803" y="0"/>
                  </a:lnTo>
                  <a:close/>
                </a:path>
              </a:pathLst>
            </a:custGeom>
            <a:solidFill>
              <a:srgbClr val="0090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2400" dirty="0">
                <a:solidFill>
                  <a:srgbClr val="676767"/>
                </a:solidFill>
                <a:ea typeface="ＭＳ Ｐゴシック" pitchFamily="34" charset="-128"/>
                <a:cs typeface="Arial"/>
              </a:endParaRPr>
            </a:p>
          </p:txBody>
        </p:sp>
      </p:grpSp>
      <p:pic>
        <p:nvPicPr>
          <p:cNvPr id="31754" name="Picture 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gray">
          <a:xfrm>
            <a:off x="7727950" y="250825"/>
            <a:ext cx="9493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oliennummernplatzhalter 1"/>
          <p:cNvSpPr>
            <a:spLocks noGrp="1"/>
          </p:cNvSpPr>
          <p:nvPr>
            <p:ph type="sldNum" sz="quarter" idx="4"/>
          </p:nvPr>
        </p:nvSpPr>
        <p:spPr bwMode="gray">
          <a:xfrm>
            <a:off x="361155" y="6424613"/>
            <a:ext cx="792396" cy="433386"/>
          </a:xfrm>
          <a:prstGeom prst="rect">
            <a:avLst/>
          </a:prstGeom>
        </p:spPr>
        <p:txBody>
          <a:bodyPr anchor="ctr"/>
          <a:lstStyle>
            <a:lvl1pPr marL="0" indent="0" algn="l">
              <a:buFont typeface="Arial" pitchFamily="34" charset="0"/>
              <a:buNone/>
              <a:defRPr sz="800"/>
            </a:lvl1pPr>
          </a:lstStyle>
          <a:p>
            <a:r>
              <a:rPr lang="en-US" dirty="0" smtClean="0">
                <a:solidFill>
                  <a:srgbClr val="676767"/>
                </a:solidFill>
                <a:ea typeface="ＭＳ Ｐゴシック" pitchFamily="34" charset="-128"/>
                <a:cs typeface="Arial"/>
              </a:rPr>
              <a:t>Page </a:t>
            </a:r>
            <a:fld id="{87F334AE-4EAC-4C2D-A638-92A76F09FCC4}" type="slidenum">
              <a:rPr lang="en-US" smtClean="0">
                <a:solidFill>
                  <a:srgbClr val="676767"/>
                </a:solidFill>
                <a:ea typeface="ＭＳ Ｐゴシック" pitchFamily="34" charset="-128"/>
                <a:cs typeface="Arial"/>
              </a:rPr>
              <a:pPr/>
              <a:t>‹#›</a:t>
            </a:fld>
            <a:endParaRPr lang="en-US" dirty="0">
              <a:solidFill>
                <a:srgbClr val="676767"/>
              </a:solidFill>
              <a:ea typeface="ＭＳ Ｐゴシック" pitchFamily="34" charset="-128"/>
              <a:cs typeface="Arial"/>
            </a:endParaRPr>
          </a:p>
        </p:txBody>
      </p:sp>
      <p:sp>
        <p:nvSpPr>
          <p:cNvPr id="14" name="Fußzeilenplatzhalter 3"/>
          <p:cNvSpPr>
            <a:spLocks noGrp="1"/>
          </p:cNvSpPr>
          <p:nvPr>
            <p:ph type="ftr" sz="quarter" idx="3"/>
          </p:nvPr>
        </p:nvSpPr>
        <p:spPr bwMode="gray">
          <a:xfrm>
            <a:off x="1153551" y="6424613"/>
            <a:ext cx="5718983" cy="433386"/>
          </a:xfrm>
          <a:prstGeom prst="rect">
            <a:avLst/>
          </a:prstGeom>
        </p:spPr>
        <p:txBody>
          <a:bodyPr anchor="ctr"/>
          <a:lstStyle>
            <a:lvl1pPr marL="0" indent="0" algn="l">
              <a:buFont typeface="Arial" pitchFamily="34" charset="0"/>
              <a:buNone/>
              <a:defRPr sz="800"/>
            </a:lvl1pPr>
          </a:lstStyle>
          <a:p>
            <a:endParaRPr lang="en-US" dirty="0">
              <a:solidFill>
                <a:srgbClr val="676767"/>
              </a:solidFill>
              <a:ea typeface="ＭＳ Ｐゴシック" pitchFamily="34" charset="-128"/>
              <a:cs typeface="Arial"/>
            </a:endParaRPr>
          </a:p>
        </p:txBody>
      </p:sp>
    </p:spTree>
    <p:extLst>
      <p:ext uri="{BB962C8B-B14F-4D97-AF65-F5344CB8AC3E}">
        <p14:creationId xmlns:p14="http://schemas.microsoft.com/office/powerpoint/2010/main" val="291859230"/>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Lst>
  <p:transition>
    <p:wipe/>
  </p:transition>
  <p:timing>
    <p:tnLst>
      <p:par>
        <p:cTn id="1" dur="indefinite" restart="never" nodeType="tmRoot"/>
      </p:par>
    </p:tnLst>
  </p:timing>
  <p:hf hdr="0" ftr="0" dt="0"/>
  <p:txStyles>
    <p:titleStyle>
      <a:lvl1pPr algn="l" rtl="0" fontAlgn="base">
        <a:spcBef>
          <a:spcPct val="0"/>
        </a:spcBef>
        <a:spcAft>
          <a:spcPct val="0"/>
        </a:spcAft>
        <a:defRPr sz="3200">
          <a:solidFill>
            <a:schemeClr val="tx1"/>
          </a:solidFill>
          <a:latin typeface="+mj-lt"/>
          <a:ea typeface="+mj-ea"/>
          <a:cs typeface="+mj-cs"/>
        </a:defRPr>
      </a:lvl1pPr>
      <a:lvl2pPr algn="l" rtl="0" fontAlgn="base">
        <a:spcBef>
          <a:spcPct val="0"/>
        </a:spcBef>
        <a:spcAft>
          <a:spcPct val="0"/>
        </a:spcAft>
        <a:defRPr sz="3200">
          <a:solidFill>
            <a:schemeClr val="tx1"/>
          </a:solidFill>
          <a:latin typeface="Arial" charset="0"/>
          <a:cs typeface="Arial" charset="0"/>
        </a:defRPr>
      </a:lvl2pPr>
      <a:lvl3pPr algn="l" rtl="0" fontAlgn="base">
        <a:spcBef>
          <a:spcPct val="0"/>
        </a:spcBef>
        <a:spcAft>
          <a:spcPct val="0"/>
        </a:spcAft>
        <a:defRPr sz="3200">
          <a:solidFill>
            <a:schemeClr val="tx1"/>
          </a:solidFill>
          <a:latin typeface="Arial" charset="0"/>
          <a:cs typeface="Arial" charset="0"/>
        </a:defRPr>
      </a:lvl3pPr>
      <a:lvl4pPr algn="l" rtl="0" fontAlgn="base">
        <a:spcBef>
          <a:spcPct val="0"/>
        </a:spcBef>
        <a:spcAft>
          <a:spcPct val="0"/>
        </a:spcAft>
        <a:defRPr sz="3200">
          <a:solidFill>
            <a:schemeClr val="tx1"/>
          </a:solidFill>
          <a:latin typeface="Arial" charset="0"/>
          <a:cs typeface="Arial" charset="0"/>
        </a:defRPr>
      </a:lvl4pPr>
      <a:lvl5pPr algn="l" rtl="0" fontAlgn="base">
        <a:spcBef>
          <a:spcPct val="0"/>
        </a:spcBef>
        <a:spcAft>
          <a:spcPct val="0"/>
        </a:spcAft>
        <a:defRPr sz="3200">
          <a:solidFill>
            <a:schemeClr val="tx1"/>
          </a:solidFill>
          <a:latin typeface="Arial" charset="0"/>
          <a:cs typeface="Arial" charset="0"/>
        </a:defRPr>
      </a:lvl5pPr>
      <a:lvl6pPr marL="457200" algn="l" rtl="0" fontAlgn="base">
        <a:spcBef>
          <a:spcPct val="0"/>
        </a:spcBef>
        <a:spcAft>
          <a:spcPct val="0"/>
        </a:spcAft>
        <a:defRPr sz="3200">
          <a:solidFill>
            <a:schemeClr val="tx1"/>
          </a:solidFill>
          <a:latin typeface="Arial" charset="0"/>
          <a:cs typeface="Arial" charset="0"/>
        </a:defRPr>
      </a:lvl6pPr>
      <a:lvl7pPr marL="914400" algn="l" rtl="0" fontAlgn="base">
        <a:spcBef>
          <a:spcPct val="0"/>
        </a:spcBef>
        <a:spcAft>
          <a:spcPct val="0"/>
        </a:spcAft>
        <a:defRPr sz="3200">
          <a:solidFill>
            <a:schemeClr val="tx1"/>
          </a:solidFill>
          <a:latin typeface="Arial" charset="0"/>
          <a:cs typeface="Arial" charset="0"/>
        </a:defRPr>
      </a:lvl7pPr>
      <a:lvl8pPr marL="1371600" algn="l" rtl="0" fontAlgn="base">
        <a:spcBef>
          <a:spcPct val="0"/>
        </a:spcBef>
        <a:spcAft>
          <a:spcPct val="0"/>
        </a:spcAft>
        <a:defRPr sz="3200">
          <a:solidFill>
            <a:schemeClr val="tx1"/>
          </a:solidFill>
          <a:latin typeface="Arial" charset="0"/>
          <a:cs typeface="Arial" charset="0"/>
        </a:defRPr>
      </a:lvl8pPr>
      <a:lvl9pPr marL="1828800" algn="l" rtl="0" fontAlgn="base">
        <a:spcBef>
          <a:spcPct val="0"/>
        </a:spcBef>
        <a:spcAft>
          <a:spcPct val="0"/>
        </a:spcAft>
        <a:defRPr sz="3200">
          <a:solidFill>
            <a:schemeClr val="tx1"/>
          </a:solidFill>
          <a:latin typeface="Arial" charset="0"/>
          <a:cs typeface="Arial" charset="0"/>
        </a:defRPr>
      </a:lvl9pPr>
    </p:titleStyle>
    <p:bodyStyle>
      <a:lvl1pPr algn="l" rtl="0" fontAlgn="base">
        <a:spcBef>
          <a:spcPts val="300"/>
        </a:spcBef>
        <a:spcAft>
          <a:spcPts val="600"/>
        </a:spcAft>
        <a:defRPr>
          <a:solidFill>
            <a:schemeClr val="tx1"/>
          </a:solidFill>
          <a:latin typeface="+mn-lt"/>
          <a:ea typeface="+mn-ea"/>
          <a:cs typeface="+mn-cs"/>
        </a:defRPr>
      </a:lvl1pPr>
      <a:lvl2pPr marL="271463" indent="-269875" algn="l" rtl="0" fontAlgn="base">
        <a:spcBef>
          <a:spcPts val="300"/>
        </a:spcBef>
        <a:spcAft>
          <a:spcPts val="600"/>
        </a:spcAft>
        <a:buClr>
          <a:schemeClr val="accent2"/>
        </a:buClr>
        <a:buSzPct val="110000"/>
        <a:buChar char="•"/>
        <a:defRPr>
          <a:solidFill>
            <a:schemeClr val="tx1"/>
          </a:solidFill>
          <a:latin typeface="+mn-lt"/>
          <a:cs typeface="+mn-cs"/>
        </a:defRPr>
      </a:lvl2pPr>
      <a:lvl3pPr marL="542925" indent="-269875" algn="l" rtl="0" fontAlgn="base">
        <a:spcBef>
          <a:spcPts val="300"/>
        </a:spcBef>
        <a:spcAft>
          <a:spcPts val="600"/>
        </a:spcAft>
        <a:buClr>
          <a:schemeClr val="accent2"/>
        </a:buClr>
        <a:buSzPct val="110000"/>
        <a:buChar char="•"/>
        <a:defRPr>
          <a:solidFill>
            <a:schemeClr val="tx1"/>
          </a:solidFill>
          <a:latin typeface="+mn-lt"/>
          <a:cs typeface="+mn-cs"/>
        </a:defRPr>
      </a:lvl3pPr>
      <a:lvl4pPr marL="809625" indent="-265113" algn="l" rtl="0" fontAlgn="base">
        <a:spcBef>
          <a:spcPts val="300"/>
        </a:spcBef>
        <a:spcAft>
          <a:spcPts val="600"/>
        </a:spcAft>
        <a:buClr>
          <a:schemeClr val="accent2"/>
        </a:buClr>
        <a:buSzPct val="110000"/>
        <a:buChar char="•"/>
        <a:defRPr>
          <a:solidFill>
            <a:schemeClr val="tx1"/>
          </a:solidFill>
          <a:latin typeface="+mn-lt"/>
          <a:cs typeface="+mn-cs"/>
        </a:defRPr>
      </a:lvl4pPr>
      <a:lvl5pPr marL="1081088" indent="-269875" algn="l" rtl="0" fontAlgn="base">
        <a:spcBef>
          <a:spcPts val="300"/>
        </a:spcBef>
        <a:spcAft>
          <a:spcPts val="600"/>
        </a:spcAft>
        <a:buClr>
          <a:schemeClr val="accent2"/>
        </a:buClr>
        <a:buSzPct val="110000"/>
        <a:buChar char="•"/>
        <a:defRPr>
          <a:solidFill>
            <a:schemeClr val="tx1"/>
          </a:solidFill>
          <a:latin typeface="+mn-lt"/>
          <a:cs typeface="+mn-cs"/>
        </a:defRPr>
      </a:lvl5pPr>
      <a:lvl6pPr marL="1538288" indent="-269875" algn="l" rtl="0" fontAlgn="base">
        <a:spcBef>
          <a:spcPts val="300"/>
        </a:spcBef>
        <a:spcAft>
          <a:spcPts val="600"/>
        </a:spcAft>
        <a:buClr>
          <a:schemeClr val="accent2"/>
        </a:buClr>
        <a:buSzPct val="110000"/>
        <a:buChar char="•"/>
        <a:defRPr>
          <a:solidFill>
            <a:schemeClr val="tx1"/>
          </a:solidFill>
          <a:latin typeface="+mn-lt"/>
          <a:cs typeface="+mn-cs"/>
        </a:defRPr>
      </a:lvl6pPr>
      <a:lvl7pPr marL="1995488" indent="-269875" algn="l" rtl="0" fontAlgn="base">
        <a:spcBef>
          <a:spcPts val="300"/>
        </a:spcBef>
        <a:spcAft>
          <a:spcPts val="600"/>
        </a:spcAft>
        <a:buClr>
          <a:schemeClr val="accent2"/>
        </a:buClr>
        <a:buSzPct val="110000"/>
        <a:buChar char="•"/>
        <a:defRPr>
          <a:solidFill>
            <a:schemeClr val="tx1"/>
          </a:solidFill>
          <a:latin typeface="+mn-lt"/>
          <a:cs typeface="+mn-cs"/>
        </a:defRPr>
      </a:lvl7pPr>
      <a:lvl8pPr marL="2452688" indent="-269875" algn="l" rtl="0" fontAlgn="base">
        <a:spcBef>
          <a:spcPts val="300"/>
        </a:spcBef>
        <a:spcAft>
          <a:spcPts val="600"/>
        </a:spcAft>
        <a:buClr>
          <a:schemeClr val="accent2"/>
        </a:buClr>
        <a:buSzPct val="110000"/>
        <a:buChar char="•"/>
        <a:defRPr>
          <a:solidFill>
            <a:schemeClr val="tx1"/>
          </a:solidFill>
          <a:latin typeface="+mn-lt"/>
          <a:cs typeface="+mn-cs"/>
        </a:defRPr>
      </a:lvl8pPr>
      <a:lvl9pPr marL="2909888" indent="-269875" algn="l" rtl="0" fontAlgn="base">
        <a:spcBef>
          <a:spcPts val="300"/>
        </a:spcBef>
        <a:spcAft>
          <a:spcPts val="600"/>
        </a:spcAft>
        <a:buClr>
          <a:schemeClr val="accent2"/>
        </a:buClr>
        <a:buSzPct val="110000"/>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60" descr="bee care_ppt_080212_MB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gray">
          <a:xfrm>
            <a:off x="466725" y="349250"/>
            <a:ext cx="70580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smtClean="0"/>
              <a:t>Headline</a:t>
            </a:r>
          </a:p>
        </p:txBody>
      </p:sp>
      <p:sp>
        <p:nvSpPr>
          <p:cNvPr id="1028" name="Rectangle 3"/>
          <p:cNvSpPr>
            <a:spLocks noGrp="1" noChangeArrowheads="1"/>
          </p:cNvSpPr>
          <p:nvPr>
            <p:ph type="body" idx="1"/>
          </p:nvPr>
        </p:nvSpPr>
        <p:spPr bwMode="gray">
          <a:xfrm>
            <a:off x="466725" y="1628775"/>
            <a:ext cx="8208963"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Text in Arial 18pt</a:t>
            </a:r>
          </a:p>
          <a:p>
            <a:pPr lvl="1"/>
            <a:r>
              <a:rPr lang="en-GB" smtClean="0"/>
              <a:t>First level</a:t>
            </a:r>
          </a:p>
          <a:p>
            <a:pPr lvl="2"/>
            <a:r>
              <a:rPr lang="en-GB" smtClean="0"/>
              <a:t>Second level</a:t>
            </a:r>
          </a:p>
          <a:p>
            <a:pPr lvl="3"/>
            <a:r>
              <a:rPr lang="en-GB" smtClean="0"/>
              <a:t>Third level</a:t>
            </a:r>
          </a:p>
          <a:p>
            <a:pPr lvl="4"/>
            <a:r>
              <a:rPr lang="en-GB" smtClean="0"/>
              <a:t>Fourth level</a:t>
            </a:r>
          </a:p>
        </p:txBody>
      </p:sp>
      <p:grpSp>
        <p:nvGrpSpPr>
          <p:cNvPr id="1029" name="Group 258"/>
          <p:cNvGrpSpPr>
            <a:grpSpLocks/>
          </p:cNvGrpSpPr>
          <p:nvPr/>
        </p:nvGrpSpPr>
        <p:grpSpPr bwMode="auto">
          <a:xfrm>
            <a:off x="-3175" y="1463675"/>
            <a:ext cx="9147175" cy="5394325"/>
            <a:chOff x="-2" y="922"/>
            <a:chExt cx="5762" cy="3398"/>
          </a:xfrm>
        </p:grpSpPr>
        <p:sp>
          <p:nvSpPr>
            <p:cNvPr id="1033" name="Rectangle 16"/>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2400" smtClean="0">
                <a:solidFill>
                  <a:srgbClr val="676767"/>
                </a:solidFill>
                <a:latin typeface="Arial" pitchFamily="34" charset="0"/>
              </a:endParaRPr>
            </a:p>
          </p:txBody>
        </p:sp>
        <p:sp>
          <p:nvSpPr>
            <p:cNvPr id="1034" name="Freeform 15"/>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2400" smtClean="0">
                <a:solidFill>
                  <a:srgbClr val="676767"/>
                </a:solidFill>
                <a:latin typeface="Arial" pitchFamily="34" charset="0"/>
              </a:endParaRPr>
            </a:p>
          </p:txBody>
        </p:sp>
        <p:sp>
          <p:nvSpPr>
            <p:cNvPr id="1035" name="Freeform 10"/>
            <p:cNvSpPr>
              <a:spLocks/>
            </p:cNvSpPr>
            <p:nvPr/>
          </p:nvSpPr>
          <p:spPr bwMode="gray">
            <a:xfrm>
              <a:off x="-2" y="922"/>
              <a:ext cx="5762" cy="2442"/>
            </a:xfrm>
            <a:custGeom>
              <a:avLst/>
              <a:gdLst>
                <a:gd name="T0" fmla="*/ 2098 w 6803"/>
                <a:gd name="T1" fmla="*/ 737 h 2884"/>
                <a:gd name="T2" fmla="*/ 2098 w 6803"/>
                <a:gd name="T3" fmla="*/ 0 h 2884"/>
                <a:gd name="T4" fmla="*/ 0 w 6803"/>
                <a:gd name="T5" fmla="*/ 0 h 2884"/>
                <a:gd name="T6" fmla="*/ 0 w 6803"/>
                <a:gd name="T7" fmla="*/ 3 h 2884"/>
                <a:gd name="T8" fmla="*/ 2095 w 6803"/>
                <a:gd name="T9" fmla="*/ 3 h 2884"/>
                <a:gd name="T10" fmla="*/ 2095 w 6803"/>
                <a:gd name="T11" fmla="*/ 901 h 2884"/>
                <a:gd name="T12" fmla="*/ 2127 w 6803"/>
                <a:gd name="T13" fmla="*/ 901 h 2884"/>
                <a:gd name="T14" fmla="*/ 2127 w 6803"/>
                <a:gd name="T15" fmla="*/ 737 h 2884"/>
                <a:gd name="T16" fmla="*/ 2098 w 6803"/>
                <a:gd name="T17" fmla="*/ 737 h 2884"/>
                <a:gd name="T18" fmla="*/ 2098 w 6803"/>
                <a:gd name="T19" fmla="*/ 737 h 28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close/>
                </a:path>
              </a:pathLst>
            </a:custGeom>
            <a:solidFill>
              <a:srgbClr val="6B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2400" smtClean="0">
                <a:solidFill>
                  <a:srgbClr val="676767"/>
                </a:solidFill>
                <a:latin typeface="Arial" pitchFamily="34" charset="0"/>
              </a:endParaRPr>
            </a:p>
          </p:txBody>
        </p:sp>
        <p:sp>
          <p:nvSpPr>
            <p:cNvPr id="1036" name="Freeform 11"/>
            <p:cNvSpPr>
              <a:spLocks/>
            </p:cNvSpPr>
            <p:nvPr/>
          </p:nvSpPr>
          <p:spPr bwMode="gray">
            <a:xfrm>
              <a:off x="-2" y="3358"/>
              <a:ext cx="5762" cy="688"/>
            </a:xfrm>
            <a:custGeom>
              <a:avLst/>
              <a:gdLst>
                <a:gd name="T0" fmla="*/ 2127 w 6803"/>
                <a:gd name="T1" fmla="*/ 0 h 812"/>
                <a:gd name="T2" fmla="*/ 2095 w 6803"/>
                <a:gd name="T3" fmla="*/ 0 h 812"/>
                <a:gd name="T4" fmla="*/ 2095 w 6803"/>
                <a:gd name="T5" fmla="*/ 252 h 812"/>
                <a:gd name="T6" fmla="*/ 0 w 6803"/>
                <a:gd name="T7" fmla="*/ 252 h 812"/>
                <a:gd name="T8" fmla="*/ 0 w 6803"/>
                <a:gd name="T9" fmla="*/ 255 h 812"/>
                <a:gd name="T10" fmla="*/ 2098 w 6803"/>
                <a:gd name="T11" fmla="*/ 255 h 812"/>
                <a:gd name="T12" fmla="*/ 2098 w 6803"/>
                <a:gd name="T13" fmla="*/ 164 h 812"/>
                <a:gd name="T14" fmla="*/ 2127 w 6803"/>
                <a:gd name="T15" fmla="*/ 164 h 812"/>
                <a:gd name="T16" fmla="*/ 2127 w 6803"/>
                <a:gd name="T17" fmla="*/ 0 h 812"/>
                <a:gd name="T18" fmla="*/ 2127 w 6803"/>
                <a:gd name="T19" fmla="*/ 0 h 8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close/>
                </a:path>
              </a:pathLst>
            </a:custGeom>
            <a:solidFill>
              <a:srgbClr val="0090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2400" smtClean="0">
                <a:solidFill>
                  <a:srgbClr val="676767"/>
                </a:solidFill>
                <a:latin typeface="Arial" pitchFamily="34" charset="0"/>
              </a:endParaRPr>
            </a:p>
          </p:txBody>
        </p:sp>
      </p:grpSp>
      <p:pic>
        <p:nvPicPr>
          <p:cNvPr id="1030" name="Picture 25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gray">
          <a:xfrm>
            <a:off x="7727950" y="250825"/>
            <a:ext cx="9493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ußzeilenplatzhalter 3"/>
          <p:cNvSpPr>
            <a:spLocks noGrp="1"/>
          </p:cNvSpPr>
          <p:nvPr>
            <p:ph type="ftr" sz="quarter" idx="3"/>
          </p:nvPr>
        </p:nvSpPr>
        <p:spPr bwMode="gray">
          <a:xfrm>
            <a:off x="1154113" y="6424613"/>
            <a:ext cx="5718175" cy="433387"/>
          </a:xfrm>
          <a:prstGeom prst="rect">
            <a:avLst/>
          </a:prstGeom>
        </p:spPr>
        <p:txBody>
          <a:bodyPr anchor="ctr"/>
          <a:lstStyle>
            <a:lvl1pPr marL="0" indent="0" algn="l">
              <a:buFont typeface="Arial" pitchFamily="34" charset="0"/>
              <a:buNone/>
              <a:defRPr sz="800"/>
            </a:lvl1pPr>
          </a:lstStyle>
          <a:p>
            <a:pPr eaLnBrk="0" hangingPunct="0">
              <a:defRPr/>
            </a:pPr>
            <a:endParaRPr lang="en-US" dirty="0">
              <a:solidFill>
                <a:srgbClr val="676767"/>
              </a:solidFill>
              <a:latin typeface="Arial" pitchFamily="34" charset="0"/>
            </a:endParaRPr>
          </a:p>
        </p:txBody>
      </p:sp>
      <p:sp>
        <p:nvSpPr>
          <p:cNvPr id="13" name="Foliennummernplatzhalter 1"/>
          <p:cNvSpPr>
            <a:spLocks noGrp="1"/>
          </p:cNvSpPr>
          <p:nvPr>
            <p:ph type="sldNum" sz="quarter" idx="4"/>
          </p:nvPr>
        </p:nvSpPr>
        <p:spPr bwMode="gray">
          <a:xfrm>
            <a:off x="360363" y="6424613"/>
            <a:ext cx="793750" cy="433387"/>
          </a:xfrm>
          <a:prstGeom prst="rect">
            <a:avLst/>
          </a:prstGeom>
        </p:spPr>
        <p:txBody>
          <a:bodyPr anchor="ctr"/>
          <a:lstStyle>
            <a:lvl1pPr marL="0" indent="0" algn="l">
              <a:buFont typeface="Arial" pitchFamily="34" charset="0"/>
              <a:buNone/>
              <a:defRPr sz="800"/>
            </a:lvl1pPr>
          </a:lstStyle>
          <a:p>
            <a:pPr eaLnBrk="0" hangingPunct="0">
              <a:defRPr/>
            </a:pPr>
            <a:r>
              <a:rPr lang="en-US">
                <a:solidFill>
                  <a:srgbClr val="676767"/>
                </a:solidFill>
                <a:latin typeface="Arial" pitchFamily="34" charset="0"/>
              </a:rPr>
              <a:t>Page </a:t>
            </a:r>
            <a:fld id="{A7958754-E2BA-446B-B9AE-357CC261027D}" type="slidenum">
              <a:rPr lang="en-US">
                <a:solidFill>
                  <a:srgbClr val="676767"/>
                </a:solidFill>
                <a:latin typeface="Arial" pitchFamily="34" charset="0"/>
              </a:rPr>
              <a:pPr eaLnBrk="0" hangingPunct="0">
                <a:defRPr/>
              </a:pPr>
              <a:t>‹#›</a:t>
            </a:fld>
            <a:endParaRPr lang="en-US">
              <a:solidFill>
                <a:srgbClr val="676767"/>
              </a:solidFill>
              <a:latin typeface="Arial" pitchFamily="34" charset="0"/>
            </a:endParaRPr>
          </a:p>
        </p:txBody>
      </p:sp>
    </p:spTree>
    <p:extLst>
      <p:ext uri="{BB962C8B-B14F-4D97-AF65-F5344CB8AC3E}">
        <p14:creationId xmlns:p14="http://schemas.microsoft.com/office/powerpoint/2010/main" val="131978885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Lst>
  <p:transition>
    <p:wipe/>
  </p:transition>
  <p:timing>
    <p:tnLst>
      <p:par>
        <p:cTn id="1" dur="indefinite" restart="never" nodeType="tmRoot"/>
      </p:par>
    </p:tnLst>
  </p:timing>
  <p:hf hdr="0" ftr="0" dt="0"/>
  <p:txStyles>
    <p:titleStyle>
      <a:lvl1pPr algn="l" rtl="0" eaLnBrk="0" fontAlgn="base" hangingPunct="0">
        <a:spcBef>
          <a:spcPct val="0"/>
        </a:spcBef>
        <a:spcAft>
          <a:spcPct val="0"/>
        </a:spcAft>
        <a:defRPr sz="320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Arial" charset="0"/>
          <a:cs typeface="Arial" charset="0"/>
        </a:defRPr>
      </a:lvl2pPr>
      <a:lvl3pPr algn="l" rtl="0" eaLnBrk="0" fontAlgn="base" hangingPunct="0">
        <a:spcBef>
          <a:spcPct val="0"/>
        </a:spcBef>
        <a:spcAft>
          <a:spcPct val="0"/>
        </a:spcAft>
        <a:defRPr sz="3200">
          <a:solidFill>
            <a:schemeClr val="tx1"/>
          </a:solidFill>
          <a:latin typeface="Arial" charset="0"/>
          <a:cs typeface="Arial" charset="0"/>
        </a:defRPr>
      </a:lvl3pPr>
      <a:lvl4pPr algn="l" rtl="0" eaLnBrk="0" fontAlgn="base" hangingPunct="0">
        <a:spcBef>
          <a:spcPct val="0"/>
        </a:spcBef>
        <a:spcAft>
          <a:spcPct val="0"/>
        </a:spcAft>
        <a:defRPr sz="3200">
          <a:solidFill>
            <a:schemeClr val="tx1"/>
          </a:solidFill>
          <a:latin typeface="Arial" charset="0"/>
          <a:cs typeface="Arial" charset="0"/>
        </a:defRPr>
      </a:lvl4pPr>
      <a:lvl5pPr algn="l" rtl="0" eaLnBrk="0" fontAlgn="base" hangingPunct="0">
        <a:spcBef>
          <a:spcPct val="0"/>
        </a:spcBef>
        <a:spcAft>
          <a:spcPct val="0"/>
        </a:spcAft>
        <a:defRPr sz="3200">
          <a:solidFill>
            <a:schemeClr val="tx1"/>
          </a:solidFill>
          <a:latin typeface="Arial" charset="0"/>
          <a:cs typeface="Arial" charset="0"/>
        </a:defRPr>
      </a:lvl5pPr>
      <a:lvl6pPr marL="457200" algn="l" rtl="0" eaLnBrk="1" fontAlgn="base" hangingPunct="1">
        <a:spcBef>
          <a:spcPct val="0"/>
        </a:spcBef>
        <a:spcAft>
          <a:spcPct val="0"/>
        </a:spcAft>
        <a:defRPr sz="3200">
          <a:solidFill>
            <a:schemeClr val="tx1"/>
          </a:solidFill>
          <a:latin typeface="Arial" charset="0"/>
          <a:cs typeface="Arial" charset="0"/>
        </a:defRPr>
      </a:lvl6pPr>
      <a:lvl7pPr marL="914400" algn="l" rtl="0" eaLnBrk="1" fontAlgn="base" hangingPunct="1">
        <a:spcBef>
          <a:spcPct val="0"/>
        </a:spcBef>
        <a:spcAft>
          <a:spcPct val="0"/>
        </a:spcAft>
        <a:defRPr sz="3200">
          <a:solidFill>
            <a:schemeClr val="tx1"/>
          </a:solidFill>
          <a:latin typeface="Arial" charset="0"/>
          <a:cs typeface="Arial" charset="0"/>
        </a:defRPr>
      </a:lvl7pPr>
      <a:lvl8pPr marL="1371600" algn="l" rtl="0" eaLnBrk="1" fontAlgn="base" hangingPunct="1">
        <a:spcBef>
          <a:spcPct val="0"/>
        </a:spcBef>
        <a:spcAft>
          <a:spcPct val="0"/>
        </a:spcAft>
        <a:defRPr sz="3200">
          <a:solidFill>
            <a:schemeClr val="tx1"/>
          </a:solidFill>
          <a:latin typeface="Arial" charset="0"/>
          <a:cs typeface="Arial" charset="0"/>
        </a:defRPr>
      </a:lvl8pPr>
      <a:lvl9pPr marL="1828800" algn="l" rtl="0" eaLnBrk="1" fontAlgn="base" hangingPunct="1">
        <a:spcBef>
          <a:spcPct val="0"/>
        </a:spcBef>
        <a:spcAft>
          <a:spcPct val="0"/>
        </a:spcAft>
        <a:defRPr sz="3200">
          <a:solidFill>
            <a:schemeClr val="tx1"/>
          </a:solidFill>
          <a:latin typeface="Arial" charset="0"/>
          <a:cs typeface="Arial" charset="0"/>
        </a:defRPr>
      </a:lvl9pPr>
    </p:titleStyle>
    <p:bodyStyle>
      <a:lvl1pPr marL="342900" indent="-342900" algn="l" rtl="0" eaLnBrk="0" fontAlgn="base" hangingPunct="0">
        <a:spcBef>
          <a:spcPts val="300"/>
        </a:spcBef>
        <a:spcAft>
          <a:spcPts val="600"/>
        </a:spcAft>
        <a:defRPr>
          <a:solidFill>
            <a:schemeClr val="tx1"/>
          </a:solidFill>
          <a:latin typeface="+mn-lt"/>
          <a:ea typeface="+mn-ea"/>
          <a:cs typeface="+mn-cs"/>
        </a:defRPr>
      </a:lvl1pPr>
      <a:lvl2pPr marL="271463" indent="-269875" algn="l" rtl="0" eaLnBrk="0" fontAlgn="base" hangingPunct="0">
        <a:spcBef>
          <a:spcPts val="300"/>
        </a:spcBef>
        <a:spcAft>
          <a:spcPts val="600"/>
        </a:spcAft>
        <a:buClr>
          <a:schemeClr val="accent2"/>
        </a:buClr>
        <a:buSzPct val="110000"/>
        <a:buChar char="•"/>
        <a:defRPr>
          <a:solidFill>
            <a:schemeClr val="tx1"/>
          </a:solidFill>
          <a:latin typeface="+mn-lt"/>
          <a:cs typeface="+mn-cs"/>
        </a:defRPr>
      </a:lvl2pPr>
      <a:lvl3pPr marL="542925" indent="-269875" algn="l" rtl="0" eaLnBrk="0" fontAlgn="base" hangingPunct="0">
        <a:spcBef>
          <a:spcPts val="300"/>
        </a:spcBef>
        <a:spcAft>
          <a:spcPts val="600"/>
        </a:spcAft>
        <a:buClr>
          <a:schemeClr val="accent2"/>
        </a:buClr>
        <a:buSzPct val="110000"/>
        <a:buChar char="•"/>
        <a:defRPr>
          <a:solidFill>
            <a:schemeClr val="tx1"/>
          </a:solidFill>
          <a:latin typeface="+mn-lt"/>
          <a:cs typeface="+mn-cs"/>
        </a:defRPr>
      </a:lvl3pPr>
      <a:lvl4pPr marL="809625" indent="-265113" algn="l" rtl="0" eaLnBrk="0" fontAlgn="base" hangingPunct="0">
        <a:spcBef>
          <a:spcPts val="300"/>
        </a:spcBef>
        <a:spcAft>
          <a:spcPts val="600"/>
        </a:spcAft>
        <a:buClr>
          <a:schemeClr val="accent2"/>
        </a:buClr>
        <a:buSzPct val="110000"/>
        <a:buChar char="•"/>
        <a:defRPr>
          <a:solidFill>
            <a:schemeClr val="tx1"/>
          </a:solidFill>
          <a:latin typeface="+mn-lt"/>
          <a:cs typeface="+mn-cs"/>
        </a:defRPr>
      </a:lvl4pPr>
      <a:lvl5pPr marL="1081088" indent="-269875" algn="l" rtl="0" eaLnBrk="0" fontAlgn="base" hangingPunct="0">
        <a:spcBef>
          <a:spcPts val="300"/>
        </a:spcBef>
        <a:spcAft>
          <a:spcPts val="600"/>
        </a:spcAft>
        <a:buClr>
          <a:schemeClr val="accent2"/>
        </a:buClr>
        <a:buSzPct val="110000"/>
        <a:buChar char="•"/>
        <a:defRPr>
          <a:solidFill>
            <a:schemeClr val="tx1"/>
          </a:solidFill>
          <a:latin typeface="+mn-lt"/>
          <a:cs typeface="+mn-cs"/>
        </a:defRPr>
      </a:lvl5pPr>
      <a:lvl6pPr marL="15382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6pPr>
      <a:lvl7pPr marL="19954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7pPr>
      <a:lvl8pPr marL="24526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8pPr>
      <a:lvl9pPr marL="29098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60" descr="bee care_ppt_080212_MB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gray">
          <a:xfrm>
            <a:off x="466725" y="349250"/>
            <a:ext cx="70580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smtClean="0"/>
              <a:t>Headline</a:t>
            </a:r>
          </a:p>
        </p:txBody>
      </p:sp>
      <p:sp>
        <p:nvSpPr>
          <p:cNvPr id="1028" name="Rectangle 3"/>
          <p:cNvSpPr>
            <a:spLocks noGrp="1" noChangeArrowheads="1"/>
          </p:cNvSpPr>
          <p:nvPr>
            <p:ph type="body" idx="1"/>
          </p:nvPr>
        </p:nvSpPr>
        <p:spPr bwMode="gray">
          <a:xfrm>
            <a:off x="466725" y="1628775"/>
            <a:ext cx="8208963"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Text in Arial 18pt</a:t>
            </a:r>
          </a:p>
          <a:p>
            <a:pPr lvl="1"/>
            <a:r>
              <a:rPr lang="en-GB" smtClean="0"/>
              <a:t>First level</a:t>
            </a:r>
          </a:p>
          <a:p>
            <a:pPr lvl="2"/>
            <a:r>
              <a:rPr lang="en-GB" smtClean="0"/>
              <a:t>Second level</a:t>
            </a:r>
          </a:p>
          <a:p>
            <a:pPr lvl="3"/>
            <a:r>
              <a:rPr lang="en-GB" smtClean="0"/>
              <a:t>Third level</a:t>
            </a:r>
          </a:p>
          <a:p>
            <a:pPr lvl="4"/>
            <a:r>
              <a:rPr lang="en-GB" smtClean="0"/>
              <a:t>Fourth level</a:t>
            </a:r>
          </a:p>
        </p:txBody>
      </p:sp>
      <p:grpSp>
        <p:nvGrpSpPr>
          <p:cNvPr id="1029" name="Group 258"/>
          <p:cNvGrpSpPr>
            <a:grpSpLocks/>
          </p:cNvGrpSpPr>
          <p:nvPr/>
        </p:nvGrpSpPr>
        <p:grpSpPr bwMode="auto">
          <a:xfrm>
            <a:off x="-3175" y="1463675"/>
            <a:ext cx="9147175" cy="5394325"/>
            <a:chOff x="-2" y="922"/>
            <a:chExt cx="5762" cy="3398"/>
          </a:xfrm>
        </p:grpSpPr>
        <p:sp>
          <p:nvSpPr>
            <p:cNvPr id="1033" name="Rectangle 16"/>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2400" smtClean="0">
                <a:solidFill>
                  <a:srgbClr val="676767"/>
                </a:solidFill>
                <a:latin typeface="Arial" pitchFamily="34" charset="0"/>
              </a:endParaRPr>
            </a:p>
          </p:txBody>
        </p:sp>
        <p:sp>
          <p:nvSpPr>
            <p:cNvPr id="1034" name="Freeform 15"/>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2400" smtClean="0">
                <a:solidFill>
                  <a:srgbClr val="676767"/>
                </a:solidFill>
                <a:latin typeface="Arial" pitchFamily="34" charset="0"/>
              </a:endParaRPr>
            </a:p>
          </p:txBody>
        </p:sp>
        <p:sp>
          <p:nvSpPr>
            <p:cNvPr id="1035" name="Freeform 10"/>
            <p:cNvSpPr>
              <a:spLocks/>
            </p:cNvSpPr>
            <p:nvPr/>
          </p:nvSpPr>
          <p:spPr bwMode="gray">
            <a:xfrm>
              <a:off x="-2" y="922"/>
              <a:ext cx="5762" cy="2442"/>
            </a:xfrm>
            <a:custGeom>
              <a:avLst/>
              <a:gdLst>
                <a:gd name="T0" fmla="*/ 2098 w 6803"/>
                <a:gd name="T1" fmla="*/ 737 h 2884"/>
                <a:gd name="T2" fmla="*/ 2098 w 6803"/>
                <a:gd name="T3" fmla="*/ 0 h 2884"/>
                <a:gd name="T4" fmla="*/ 0 w 6803"/>
                <a:gd name="T5" fmla="*/ 0 h 2884"/>
                <a:gd name="T6" fmla="*/ 0 w 6803"/>
                <a:gd name="T7" fmla="*/ 3 h 2884"/>
                <a:gd name="T8" fmla="*/ 2095 w 6803"/>
                <a:gd name="T9" fmla="*/ 3 h 2884"/>
                <a:gd name="T10" fmla="*/ 2095 w 6803"/>
                <a:gd name="T11" fmla="*/ 901 h 2884"/>
                <a:gd name="T12" fmla="*/ 2127 w 6803"/>
                <a:gd name="T13" fmla="*/ 901 h 2884"/>
                <a:gd name="T14" fmla="*/ 2127 w 6803"/>
                <a:gd name="T15" fmla="*/ 737 h 2884"/>
                <a:gd name="T16" fmla="*/ 2098 w 6803"/>
                <a:gd name="T17" fmla="*/ 737 h 2884"/>
                <a:gd name="T18" fmla="*/ 2098 w 6803"/>
                <a:gd name="T19" fmla="*/ 737 h 28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close/>
                </a:path>
              </a:pathLst>
            </a:custGeom>
            <a:solidFill>
              <a:srgbClr val="6B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2400" smtClean="0">
                <a:solidFill>
                  <a:srgbClr val="676767"/>
                </a:solidFill>
                <a:latin typeface="Arial" pitchFamily="34" charset="0"/>
              </a:endParaRPr>
            </a:p>
          </p:txBody>
        </p:sp>
        <p:sp>
          <p:nvSpPr>
            <p:cNvPr id="1036" name="Freeform 11"/>
            <p:cNvSpPr>
              <a:spLocks/>
            </p:cNvSpPr>
            <p:nvPr/>
          </p:nvSpPr>
          <p:spPr bwMode="gray">
            <a:xfrm>
              <a:off x="-2" y="3358"/>
              <a:ext cx="5762" cy="688"/>
            </a:xfrm>
            <a:custGeom>
              <a:avLst/>
              <a:gdLst>
                <a:gd name="T0" fmla="*/ 2127 w 6803"/>
                <a:gd name="T1" fmla="*/ 0 h 812"/>
                <a:gd name="T2" fmla="*/ 2095 w 6803"/>
                <a:gd name="T3" fmla="*/ 0 h 812"/>
                <a:gd name="T4" fmla="*/ 2095 w 6803"/>
                <a:gd name="T5" fmla="*/ 252 h 812"/>
                <a:gd name="T6" fmla="*/ 0 w 6803"/>
                <a:gd name="T7" fmla="*/ 252 h 812"/>
                <a:gd name="T8" fmla="*/ 0 w 6803"/>
                <a:gd name="T9" fmla="*/ 255 h 812"/>
                <a:gd name="T10" fmla="*/ 2098 w 6803"/>
                <a:gd name="T11" fmla="*/ 255 h 812"/>
                <a:gd name="T12" fmla="*/ 2098 w 6803"/>
                <a:gd name="T13" fmla="*/ 164 h 812"/>
                <a:gd name="T14" fmla="*/ 2127 w 6803"/>
                <a:gd name="T15" fmla="*/ 164 h 812"/>
                <a:gd name="T16" fmla="*/ 2127 w 6803"/>
                <a:gd name="T17" fmla="*/ 0 h 812"/>
                <a:gd name="T18" fmla="*/ 2127 w 6803"/>
                <a:gd name="T19" fmla="*/ 0 h 8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close/>
                </a:path>
              </a:pathLst>
            </a:custGeom>
            <a:solidFill>
              <a:srgbClr val="0090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2400" smtClean="0">
                <a:solidFill>
                  <a:srgbClr val="676767"/>
                </a:solidFill>
                <a:latin typeface="Arial" pitchFamily="34" charset="0"/>
              </a:endParaRPr>
            </a:p>
          </p:txBody>
        </p:sp>
      </p:grpSp>
      <p:pic>
        <p:nvPicPr>
          <p:cNvPr id="1030" name="Picture 25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gray">
          <a:xfrm>
            <a:off x="7727950" y="250825"/>
            <a:ext cx="9493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ußzeilenplatzhalter 3"/>
          <p:cNvSpPr>
            <a:spLocks noGrp="1"/>
          </p:cNvSpPr>
          <p:nvPr>
            <p:ph type="ftr" sz="quarter" idx="3"/>
          </p:nvPr>
        </p:nvSpPr>
        <p:spPr bwMode="gray">
          <a:xfrm>
            <a:off x="1154113" y="6424613"/>
            <a:ext cx="5718175" cy="433387"/>
          </a:xfrm>
          <a:prstGeom prst="rect">
            <a:avLst/>
          </a:prstGeom>
        </p:spPr>
        <p:txBody>
          <a:bodyPr anchor="ctr"/>
          <a:lstStyle>
            <a:lvl1pPr marL="0" indent="0" algn="l">
              <a:buFont typeface="Arial" pitchFamily="34" charset="0"/>
              <a:buNone/>
              <a:defRPr sz="800"/>
            </a:lvl1pPr>
          </a:lstStyle>
          <a:p>
            <a:pPr eaLnBrk="0" hangingPunct="0">
              <a:defRPr/>
            </a:pPr>
            <a:r>
              <a:rPr lang="en-US">
                <a:solidFill>
                  <a:srgbClr val="676767"/>
                </a:solidFill>
                <a:latin typeface="Arial" pitchFamily="34" charset="0"/>
              </a:rPr>
              <a:t>Bee Care Tempalte 2012 </a:t>
            </a:r>
            <a:r>
              <a:rPr lang="en-US">
                <a:solidFill>
                  <a:srgbClr val="676767"/>
                </a:solidFill>
                <a:latin typeface="Arial" pitchFamily="34" charset="0"/>
                <a:sym typeface="Wingdings"/>
              </a:rPr>
              <a:t> March 2012</a:t>
            </a:r>
            <a:endParaRPr lang="en-US" dirty="0">
              <a:solidFill>
                <a:srgbClr val="676767"/>
              </a:solidFill>
              <a:latin typeface="Arial" pitchFamily="34" charset="0"/>
            </a:endParaRPr>
          </a:p>
        </p:txBody>
      </p:sp>
      <p:sp>
        <p:nvSpPr>
          <p:cNvPr id="13" name="Foliennummernplatzhalter 1"/>
          <p:cNvSpPr>
            <a:spLocks noGrp="1"/>
          </p:cNvSpPr>
          <p:nvPr>
            <p:ph type="sldNum" sz="quarter" idx="4"/>
          </p:nvPr>
        </p:nvSpPr>
        <p:spPr bwMode="gray">
          <a:xfrm>
            <a:off x="360363" y="6424613"/>
            <a:ext cx="793750" cy="433387"/>
          </a:xfrm>
          <a:prstGeom prst="rect">
            <a:avLst/>
          </a:prstGeom>
        </p:spPr>
        <p:txBody>
          <a:bodyPr anchor="ctr"/>
          <a:lstStyle>
            <a:lvl1pPr marL="0" indent="0" algn="l">
              <a:buFont typeface="Arial" pitchFamily="34" charset="0"/>
              <a:buNone/>
              <a:defRPr sz="800"/>
            </a:lvl1pPr>
          </a:lstStyle>
          <a:p>
            <a:pPr eaLnBrk="0" hangingPunct="0">
              <a:defRPr/>
            </a:pPr>
            <a:r>
              <a:rPr lang="en-US">
                <a:solidFill>
                  <a:srgbClr val="676767"/>
                </a:solidFill>
                <a:latin typeface="Arial" pitchFamily="34" charset="0"/>
              </a:rPr>
              <a:t>Page </a:t>
            </a:r>
            <a:fld id="{7CAADCA7-5213-498C-A7A2-1CDA8339609C}" type="slidenum">
              <a:rPr lang="en-US">
                <a:solidFill>
                  <a:srgbClr val="676767"/>
                </a:solidFill>
                <a:latin typeface="Arial" pitchFamily="34" charset="0"/>
              </a:rPr>
              <a:pPr eaLnBrk="0" hangingPunct="0">
                <a:defRPr/>
              </a:pPr>
              <a:t>‹#›</a:t>
            </a:fld>
            <a:endParaRPr lang="en-US">
              <a:solidFill>
                <a:srgbClr val="676767"/>
              </a:solidFill>
              <a:latin typeface="Arial" pitchFamily="34" charset="0"/>
            </a:endParaRPr>
          </a:p>
        </p:txBody>
      </p:sp>
    </p:spTree>
    <p:extLst>
      <p:ext uri="{BB962C8B-B14F-4D97-AF65-F5344CB8AC3E}">
        <p14:creationId xmlns:p14="http://schemas.microsoft.com/office/powerpoint/2010/main" val="401345765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Lst>
  <p:transition>
    <p:wipe/>
  </p:transition>
  <p:timing>
    <p:tnLst>
      <p:par>
        <p:cTn id="1" dur="indefinite" restart="never" nodeType="tmRoot"/>
      </p:par>
    </p:tnLst>
  </p:timing>
  <p:hf hdr="0"/>
  <p:txStyles>
    <p:titleStyle>
      <a:lvl1pPr algn="l" rtl="0" eaLnBrk="0" fontAlgn="base" hangingPunct="0">
        <a:spcBef>
          <a:spcPct val="0"/>
        </a:spcBef>
        <a:spcAft>
          <a:spcPct val="0"/>
        </a:spcAft>
        <a:defRPr sz="320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Arial" charset="0"/>
          <a:cs typeface="Arial" charset="0"/>
        </a:defRPr>
      </a:lvl2pPr>
      <a:lvl3pPr algn="l" rtl="0" eaLnBrk="0" fontAlgn="base" hangingPunct="0">
        <a:spcBef>
          <a:spcPct val="0"/>
        </a:spcBef>
        <a:spcAft>
          <a:spcPct val="0"/>
        </a:spcAft>
        <a:defRPr sz="3200">
          <a:solidFill>
            <a:schemeClr val="tx1"/>
          </a:solidFill>
          <a:latin typeface="Arial" charset="0"/>
          <a:cs typeface="Arial" charset="0"/>
        </a:defRPr>
      </a:lvl3pPr>
      <a:lvl4pPr algn="l" rtl="0" eaLnBrk="0" fontAlgn="base" hangingPunct="0">
        <a:spcBef>
          <a:spcPct val="0"/>
        </a:spcBef>
        <a:spcAft>
          <a:spcPct val="0"/>
        </a:spcAft>
        <a:defRPr sz="3200">
          <a:solidFill>
            <a:schemeClr val="tx1"/>
          </a:solidFill>
          <a:latin typeface="Arial" charset="0"/>
          <a:cs typeface="Arial" charset="0"/>
        </a:defRPr>
      </a:lvl4pPr>
      <a:lvl5pPr algn="l" rtl="0" eaLnBrk="0" fontAlgn="base" hangingPunct="0">
        <a:spcBef>
          <a:spcPct val="0"/>
        </a:spcBef>
        <a:spcAft>
          <a:spcPct val="0"/>
        </a:spcAft>
        <a:defRPr sz="3200">
          <a:solidFill>
            <a:schemeClr val="tx1"/>
          </a:solidFill>
          <a:latin typeface="Arial" charset="0"/>
          <a:cs typeface="Arial" charset="0"/>
        </a:defRPr>
      </a:lvl5pPr>
      <a:lvl6pPr marL="457200" algn="l" rtl="0" eaLnBrk="1" fontAlgn="base" hangingPunct="1">
        <a:spcBef>
          <a:spcPct val="0"/>
        </a:spcBef>
        <a:spcAft>
          <a:spcPct val="0"/>
        </a:spcAft>
        <a:defRPr sz="3200">
          <a:solidFill>
            <a:schemeClr val="tx1"/>
          </a:solidFill>
          <a:latin typeface="Arial" charset="0"/>
          <a:cs typeface="Arial" charset="0"/>
        </a:defRPr>
      </a:lvl6pPr>
      <a:lvl7pPr marL="914400" algn="l" rtl="0" eaLnBrk="1" fontAlgn="base" hangingPunct="1">
        <a:spcBef>
          <a:spcPct val="0"/>
        </a:spcBef>
        <a:spcAft>
          <a:spcPct val="0"/>
        </a:spcAft>
        <a:defRPr sz="3200">
          <a:solidFill>
            <a:schemeClr val="tx1"/>
          </a:solidFill>
          <a:latin typeface="Arial" charset="0"/>
          <a:cs typeface="Arial" charset="0"/>
        </a:defRPr>
      </a:lvl7pPr>
      <a:lvl8pPr marL="1371600" algn="l" rtl="0" eaLnBrk="1" fontAlgn="base" hangingPunct="1">
        <a:spcBef>
          <a:spcPct val="0"/>
        </a:spcBef>
        <a:spcAft>
          <a:spcPct val="0"/>
        </a:spcAft>
        <a:defRPr sz="3200">
          <a:solidFill>
            <a:schemeClr val="tx1"/>
          </a:solidFill>
          <a:latin typeface="Arial" charset="0"/>
          <a:cs typeface="Arial" charset="0"/>
        </a:defRPr>
      </a:lvl8pPr>
      <a:lvl9pPr marL="1828800" algn="l" rtl="0" eaLnBrk="1" fontAlgn="base" hangingPunct="1">
        <a:spcBef>
          <a:spcPct val="0"/>
        </a:spcBef>
        <a:spcAft>
          <a:spcPct val="0"/>
        </a:spcAft>
        <a:defRPr sz="3200">
          <a:solidFill>
            <a:schemeClr val="tx1"/>
          </a:solidFill>
          <a:latin typeface="Arial" charset="0"/>
          <a:cs typeface="Arial" charset="0"/>
        </a:defRPr>
      </a:lvl9pPr>
    </p:titleStyle>
    <p:bodyStyle>
      <a:lvl1pPr marL="342900" indent="-342900" algn="l" rtl="0" eaLnBrk="0" fontAlgn="base" hangingPunct="0">
        <a:spcBef>
          <a:spcPts val="300"/>
        </a:spcBef>
        <a:spcAft>
          <a:spcPts val="600"/>
        </a:spcAft>
        <a:defRPr>
          <a:solidFill>
            <a:schemeClr val="tx1"/>
          </a:solidFill>
          <a:latin typeface="+mn-lt"/>
          <a:ea typeface="+mn-ea"/>
          <a:cs typeface="+mn-cs"/>
        </a:defRPr>
      </a:lvl1pPr>
      <a:lvl2pPr marL="271463" indent="-269875" algn="l" rtl="0" eaLnBrk="0" fontAlgn="base" hangingPunct="0">
        <a:spcBef>
          <a:spcPts val="300"/>
        </a:spcBef>
        <a:spcAft>
          <a:spcPts val="600"/>
        </a:spcAft>
        <a:buClr>
          <a:schemeClr val="accent2"/>
        </a:buClr>
        <a:buSzPct val="110000"/>
        <a:buChar char="•"/>
        <a:defRPr>
          <a:solidFill>
            <a:schemeClr val="tx1"/>
          </a:solidFill>
          <a:latin typeface="+mn-lt"/>
          <a:cs typeface="+mn-cs"/>
        </a:defRPr>
      </a:lvl2pPr>
      <a:lvl3pPr marL="542925" indent="-269875" algn="l" rtl="0" eaLnBrk="0" fontAlgn="base" hangingPunct="0">
        <a:spcBef>
          <a:spcPts val="300"/>
        </a:spcBef>
        <a:spcAft>
          <a:spcPts val="600"/>
        </a:spcAft>
        <a:buClr>
          <a:schemeClr val="accent2"/>
        </a:buClr>
        <a:buSzPct val="110000"/>
        <a:buChar char="•"/>
        <a:defRPr>
          <a:solidFill>
            <a:schemeClr val="tx1"/>
          </a:solidFill>
          <a:latin typeface="+mn-lt"/>
          <a:cs typeface="+mn-cs"/>
        </a:defRPr>
      </a:lvl3pPr>
      <a:lvl4pPr marL="809625" indent="-265113" algn="l" rtl="0" eaLnBrk="0" fontAlgn="base" hangingPunct="0">
        <a:spcBef>
          <a:spcPts val="300"/>
        </a:spcBef>
        <a:spcAft>
          <a:spcPts val="600"/>
        </a:spcAft>
        <a:buClr>
          <a:schemeClr val="accent2"/>
        </a:buClr>
        <a:buSzPct val="110000"/>
        <a:buChar char="•"/>
        <a:defRPr>
          <a:solidFill>
            <a:schemeClr val="tx1"/>
          </a:solidFill>
          <a:latin typeface="+mn-lt"/>
          <a:cs typeface="+mn-cs"/>
        </a:defRPr>
      </a:lvl4pPr>
      <a:lvl5pPr marL="1081088" indent="-269875" algn="l" rtl="0" eaLnBrk="0" fontAlgn="base" hangingPunct="0">
        <a:spcBef>
          <a:spcPts val="300"/>
        </a:spcBef>
        <a:spcAft>
          <a:spcPts val="600"/>
        </a:spcAft>
        <a:buClr>
          <a:schemeClr val="accent2"/>
        </a:buClr>
        <a:buSzPct val="110000"/>
        <a:buChar char="•"/>
        <a:defRPr>
          <a:solidFill>
            <a:schemeClr val="tx1"/>
          </a:solidFill>
          <a:latin typeface="+mn-lt"/>
          <a:cs typeface="+mn-cs"/>
        </a:defRPr>
      </a:lvl5pPr>
      <a:lvl6pPr marL="15382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6pPr>
      <a:lvl7pPr marL="19954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7pPr>
      <a:lvl8pPr marL="24526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8pPr>
      <a:lvl9pPr marL="29098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60" descr="bee care_ppt_080212_MB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gray">
          <a:xfrm>
            <a:off x="466725" y="349250"/>
            <a:ext cx="70580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smtClean="0"/>
              <a:t>Headline</a:t>
            </a:r>
          </a:p>
        </p:txBody>
      </p:sp>
      <p:sp>
        <p:nvSpPr>
          <p:cNvPr id="1028" name="Rectangle 3"/>
          <p:cNvSpPr>
            <a:spLocks noGrp="1" noChangeArrowheads="1"/>
          </p:cNvSpPr>
          <p:nvPr>
            <p:ph type="body" idx="1"/>
          </p:nvPr>
        </p:nvSpPr>
        <p:spPr bwMode="gray">
          <a:xfrm>
            <a:off x="466725" y="1628775"/>
            <a:ext cx="8208963"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Text in Arial 18pt</a:t>
            </a:r>
          </a:p>
          <a:p>
            <a:pPr lvl="1"/>
            <a:r>
              <a:rPr lang="en-GB" smtClean="0"/>
              <a:t>First level</a:t>
            </a:r>
          </a:p>
          <a:p>
            <a:pPr lvl="2"/>
            <a:r>
              <a:rPr lang="en-GB" smtClean="0"/>
              <a:t>Second level</a:t>
            </a:r>
          </a:p>
          <a:p>
            <a:pPr lvl="3"/>
            <a:r>
              <a:rPr lang="en-GB" smtClean="0"/>
              <a:t>Third level</a:t>
            </a:r>
          </a:p>
          <a:p>
            <a:pPr lvl="4"/>
            <a:r>
              <a:rPr lang="en-GB" smtClean="0"/>
              <a:t>Fourth level</a:t>
            </a:r>
          </a:p>
        </p:txBody>
      </p:sp>
      <p:grpSp>
        <p:nvGrpSpPr>
          <p:cNvPr id="1029" name="Group 258"/>
          <p:cNvGrpSpPr>
            <a:grpSpLocks/>
          </p:cNvGrpSpPr>
          <p:nvPr/>
        </p:nvGrpSpPr>
        <p:grpSpPr bwMode="auto">
          <a:xfrm>
            <a:off x="-3175" y="1463675"/>
            <a:ext cx="9147175" cy="5394325"/>
            <a:chOff x="-2" y="922"/>
            <a:chExt cx="5762" cy="3398"/>
          </a:xfrm>
        </p:grpSpPr>
        <p:sp>
          <p:nvSpPr>
            <p:cNvPr id="1033" name="Rectangle 16"/>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2400" smtClean="0">
                <a:solidFill>
                  <a:srgbClr val="676767"/>
                </a:solidFill>
                <a:latin typeface="Arial" pitchFamily="34" charset="0"/>
              </a:endParaRPr>
            </a:p>
          </p:txBody>
        </p:sp>
        <p:sp>
          <p:nvSpPr>
            <p:cNvPr id="1034" name="Freeform 15"/>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2400" smtClean="0">
                <a:solidFill>
                  <a:srgbClr val="676767"/>
                </a:solidFill>
                <a:latin typeface="Arial" pitchFamily="34" charset="0"/>
              </a:endParaRPr>
            </a:p>
          </p:txBody>
        </p:sp>
        <p:sp>
          <p:nvSpPr>
            <p:cNvPr id="1035" name="Freeform 10"/>
            <p:cNvSpPr>
              <a:spLocks/>
            </p:cNvSpPr>
            <p:nvPr/>
          </p:nvSpPr>
          <p:spPr bwMode="gray">
            <a:xfrm>
              <a:off x="-2" y="922"/>
              <a:ext cx="5762" cy="2442"/>
            </a:xfrm>
            <a:custGeom>
              <a:avLst/>
              <a:gdLst>
                <a:gd name="T0" fmla="*/ 2098 w 6803"/>
                <a:gd name="T1" fmla="*/ 737 h 2884"/>
                <a:gd name="T2" fmla="*/ 2098 w 6803"/>
                <a:gd name="T3" fmla="*/ 0 h 2884"/>
                <a:gd name="T4" fmla="*/ 0 w 6803"/>
                <a:gd name="T5" fmla="*/ 0 h 2884"/>
                <a:gd name="T6" fmla="*/ 0 w 6803"/>
                <a:gd name="T7" fmla="*/ 3 h 2884"/>
                <a:gd name="T8" fmla="*/ 2095 w 6803"/>
                <a:gd name="T9" fmla="*/ 3 h 2884"/>
                <a:gd name="T10" fmla="*/ 2095 w 6803"/>
                <a:gd name="T11" fmla="*/ 901 h 2884"/>
                <a:gd name="T12" fmla="*/ 2127 w 6803"/>
                <a:gd name="T13" fmla="*/ 901 h 2884"/>
                <a:gd name="T14" fmla="*/ 2127 w 6803"/>
                <a:gd name="T15" fmla="*/ 737 h 2884"/>
                <a:gd name="T16" fmla="*/ 2098 w 6803"/>
                <a:gd name="T17" fmla="*/ 737 h 2884"/>
                <a:gd name="T18" fmla="*/ 2098 w 6803"/>
                <a:gd name="T19" fmla="*/ 737 h 28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close/>
                </a:path>
              </a:pathLst>
            </a:custGeom>
            <a:solidFill>
              <a:srgbClr val="6B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2400" smtClean="0">
                <a:solidFill>
                  <a:srgbClr val="676767"/>
                </a:solidFill>
                <a:latin typeface="Arial" pitchFamily="34" charset="0"/>
              </a:endParaRPr>
            </a:p>
          </p:txBody>
        </p:sp>
        <p:sp>
          <p:nvSpPr>
            <p:cNvPr id="1036" name="Freeform 11"/>
            <p:cNvSpPr>
              <a:spLocks/>
            </p:cNvSpPr>
            <p:nvPr/>
          </p:nvSpPr>
          <p:spPr bwMode="gray">
            <a:xfrm>
              <a:off x="-2" y="3358"/>
              <a:ext cx="5762" cy="688"/>
            </a:xfrm>
            <a:custGeom>
              <a:avLst/>
              <a:gdLst>
                <a:gd name="T0" fmla="*/ 2127 w 6803"/>
                <a:gd name="T1" fmla="*/ 0 h 812"/>
                <a:gd name="T2" fmla="*/ 2095 w 6803"/>
                <a:gd name="T3" fmla="*/ 0 h 812"/>
                <a:gd name="T4" fmla="*/ 2095 w 6803"/>
                <a:gd name="T5" fmla="*/ 252 h 812"/>
                <a:gd name="T6" fmla="*/ 0 w 6803"/>
                <a:gd name="T7" fmla="*/ 252 h 812"/>
                <a:gd name="T8" fmla="*/ 0 w 6803"/>
                <a:gd name="T9" fmla="*/ 255 h 812"/>
                <a:gd name="T10" fmla="*/ 2098 w 6803"/>
                <a:gd name="T11" fmla="*/ 255 h 812"/>
                <a:gd name="T12" fmla="*/ 2098 w 6803"/>
                <a:gd name="T13" fmla="*/ 164 h 812"/>
                <a:gd name="T14" fmla="*/ 2127 w 6803"/>
                <a:gd name="T15" fmla="*/ 164 h 812"/>
                <a:gd name="T16" fmla="*/ 2127 w 6803"/>
                <a:gd name="T17" fmla="*/ 0 h 812"/>
                <a:gd name="T18" fmla="*/ 2127 w 6803"/>
                <a:gd name="T19" fmla="*/ 0 h 8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close/>
                </a:path>
              </a:pathLst>
            </a:custGeom>
            <a:solidFill>
              <a:srgbClr val="0090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2400" smtClean="0">
                <a:solidFill>
                  <a:srgbClr val="676767"/>
                </a:solidFill>
                <a:latin typeface="Arial" pitchFamily="34" charset="0"/>
              </a:endParaRPr>
            </a:p>
          </p:txBody>
        </p:sp>
      </p:grpSp>
      <p:pic>
        <p:nvPicPr>
          <p:cNvPr id="1030" name="Picture 25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gray">
          <a:xfrm>
            <a:off x="7727950" y="250825"/>
            <a:ext cx="9493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ußzeilenplatzhalter 3"/>
          <p:cNvSpPr>
            <a:spLocks noGrp="1"/>
          </p:cNvSpPr>
          <p:nvPr>
            <p:ph type="ftr" sz="quarter" idx="3"/>
          </p:nvPr>
        </p:nvSpPr>
        <p:spPr bwMode="gray">
          <a:xfrm>
            <a:off x="1154113" y="6424613"/>
            <a:ext cx="5718175" cy="433387"/>
          </a:xfrm>
          <a:prstGeom prst="rect">
            <a:avLst/>
          </a:prstGeom>
        </p:spPr>
        <p:txBody>
          <a:bodyPr anchor="ctr"/>
          <a:lstStyle>
            <a:lvl1pPr marL="0" indent="0" algn="l">
              <a:buFont typeface="Arial" pitchFamily="34" charset="0"/>
              <a:buNone/>
              <a:defRPr sz="800"/>
            </a:lvl1pPr>
          </a:lstStyle>
          <a:p>
            <a:pPr eaLnBrk="0" hangingPunct="0">
              <a:defRPr/>
            </a:pPr>
            <a:r>
              <a:rPr lang="en-US">
                <a:solidFill>
                  <a:srgbClr val="676767"/>
                </a:solidFill>
                <a:latin typeface="Arial" pitchFamily="34" charset="0"/>
              </a:rPr>
              <a:t>Bee Care Tempalte 2012 </a:t>
            </a:r>
            <a:r>
              <a:rPr lang="en-US">
                <a:solidFill>
                  <a:srgbClr val="676767"/>
                </a:solidFill>
                <a:latin typeface="Arial" pitchFamily="34" charset="0"/>
                <a:sym typeface="Wingdings"/>
              </a:rPr>
              <a:t> March 2012</a:t>
            </a:r>
            <a:endParaRPr lang="en-US" dirty="0">
              <a:solidFill>
                <a:srgbClr val="676767"/>
              </a:solidFill>
              <a:latin typeface="Arial" pitchFamily="34" charset="0"/>
            </a:endParaRPr>
          </a:p>
        </p:txBody>
      </p:sp>
      <p:sp>
        <p:nvSpPr>
          <p:cNvPr id="13" name="Foliennummernplatzhalter 1"/>
          <p:cNvSpPr>
            <a:spLocks noGrp="1"/>
          </p:cNvSpPr>
          <p:nvPr>
            <p:ph type="sldNum" sz="quarter" idx="4"/>
          </p:nvPr>
        </p:nvSpPr>
        <p:spPr bwMode="gray">
          <a:xfrm>
            <a:off x="360363" y="6424613"/>
            <a:ext cx="793750" cy="433387"/>
          </a:xfrm>
          <a:prstGeom prst="rect">
            <a:avLst/>
          </a:prstGeom>
        </p:spPr>
        <p:txBody>
          <a:bodyPr anchor="ctr"/>
          <a:lstStyle>
            <a:lvl1pPr marL="0" indent="0" algn="l">
              <a:buFont typeface="Arial" pitchFamily="34" charset="0"/>
              <a:buNone/>
              <a:defRPr sz="800"/>
            </a:lvl1pPr>
          </a:lstStyle>
          <a:p>
            <a:pPr eaLnBrk="0" hangingPunct="0">
              <a:defRPr/>
            </a:pPr>
            <a:r>
              <a:rPr lang="en-US">
                <a:solidFill>
                  <a:srgbClr val="676767"/>
                </a:solidFill>
                <a:latin typeface="Arial" pitchFamily="34" charset="0"/>
              </a:rPr>
              <a:t>Page </a:t>
            </a:r>
            <a:fld id="{7CAADCA7-5213-498C-A7A2-1CDA8339609C}" type="slidenum">
              <a:rPr lang="en-US">
                <a:solidFill>
                  <a:srgbClr val="676767"/>
                </a:solidFill>
                <a:latin typeface="Arial" pitchFamily="34" charset="0"/>
              </a:rPr>
              <a:pPr eaLnBrk="0" hangingPunct="0">
                <a:defRPr/>
              </a:pPr>
              <a:t>‹#›</a:t>
            </a:fld>
            <a:endParaRPr lang="en-US">
              <a:solidFill>
                <a:srgbClr val="676767"/>
              </a:solidFill>
              <a:latin typeface="Arial" pitchFamily="34" charset="0"/>
            </a:endParaRPr>
          </a:p>
        </p:txBody>
      </p:sp>
    </p:spTree>
    <p:extLst>
      <p:ext uri="{BB962C8B-B14F-4D97-AF65-F5344CB8AC3E}">
        <p14:creationId xmlns:p14="http://schemas.microsoft.com/office/powerpoint/2010/main" val="158767223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Lst>
  <p:transition>
    <p:wipe/>
  </p:transition>
  <p:timing>
    <p:tnLst>
      <p:par>
        <p:cTn id="1" dur="indefinite" restart="never" nodeType="tmRoot"/>
      </p:par>
    </p:tnLst>
  </p:timing>
  <p:hf hdr="0"/>
  <p:txStyles>
    <p:titleStyle>
      <a:lvl1pPr algn="l" rtl="0" eaLnBrk="0" fontAlgn="base" hangingPunct="0">
        <a:spcBef>
          <a:spcPct val="0"/>
        </a:spcBef>
        <a:spcAft>
          <a:spcPct val="0"/>
        </a:spcAft>
        <a:defRPr sz="320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Arial" charset="0"/>
          <a:cs typeface="Arial" charset="0"/>
        </a:defRPr>
      </a:lvl2pPr>
      <a:lvl3pPr algn="l" rtl="0" eaLnBrk="0" fontAlgn="base" hangingPunct="0">
        <a:spcBef>
          <a:spcPct val="0"/>
        </a:spcBef>
        <a:spcAft>
          <a:spcPct val="0"/>
        </a:spcAft>
        <a:defRPr sz="3200">
          <a:solidFill>
            <a:schemeClr val="tx1"/>
          </a:solidFill>
          <a:latin typeface="Arial" charset="0"/>
          <a:cs typeface="Arial" charset="0"/>
        </a:defRPr>
      </a:lvl3pPr>
      <a:lvl4pPr algn="l" rtl="0" eaLnBrk="0" fontAlgn="base" hangingPunct="0">
        <a:spcBef>
          <a:spcPct val="0"/>
        </a:spcBef>
        <a:spcAft>
          <a:spcPct val="0"/>
        </a:spcAft>
        <a:defRPr sz="3200">
          <a:solidFill>
            <a:schemeClr val="tx1"/>
          </a:solidFill>
          <a:latin typeface="Arial" charset="0"/>
          <a:cs typeface="Arial" charset="0"/>
        </a:defRPr>
      </a:lvl4pPr>
      <a:lvl5pPr algn="l" rtl="0" eaLnBrk="0" fontAlgn="base" hangingPunct="0">
        <a:spcBef>
          <a:spcPct val="0"/>
        </a:spcBef>
        <a:spcAft>
          <a:spcPct val="0"/>
        </a:spcAft>
        <a:defRPr sz="3200">
          <a:solidFill>
            <a:schemeClr val="tx1"/>
          </a:solidFill>
          <a:latin typeface="Arial" charset="0"/>
          <a:cs typeface="Arial" charset="0"/>
        </a:defRPr>
      </a:lvl5pPr>
      <a:lvl6pPr marL="457200" algn="l" rtl="0" eaLnBrk="1" fontAlgn="base" hangingPunct="1">
        <a:spcBef>
          <a:spcPct val="0"/>
        </a:spcBef>
        <a:spcAft>
          <a:spcPct val="0"/>
        </a:spcAft>
        <a:defRPr sz="3200">
          <a:solidFill>
            <a:schemeClr val="tx1"/>
          </a:solidFill>
          <a:latin typeface="Arial" charset="0"/>
          <a:cs typeface="Arial" charset="0"/>
        </a:defRPr>
      </a:lvl6pPr>
      <a:lvl7pPr marL="914400" algn="l" rtl="0" eaLnBrk="1" fontAlgn="base" hangingPunct="1">
        <a:spcBef>
          <a:spcPct val="0"/>
        </a:spcBef>
        <a:spcAft>
          <a:spcPct val="0"/>
        </a:spcAft>
        <a:defRPr sz="3200">
          <a:solidFill>
            <a:schemeClr val="tx1"/>
          </a:solidFill>
          <a:latin typeface="Arial" charset="0"/>
          <a:cs typeface="Arial" charset="0"/>
        </a:defRPr>
      </a:lvl7pPr>
      <a:lvl8pPr marL="1371600" algn="l" rtl="0" eaLnBrk="1" fontAlgn="base" hangingPunct="1">
        <a:spcBef>
          <a:spcPct val="0"/>
        </a:spcBef>
        <a:spcAft>
          <a:spcPct val="0"/>
        </a:spcAft>
        <a:defRPr sz="3200">
          <a:solidFill>
            <a:schemeClr val="tx1"/>
          </a:solidFill>
          <a:latin typeface="Arial" charset="0"/>
          <a:cs typeface="Arial" charset="0"/>
        </a:defRPr>
      </a:lvl8pPr>
      <a:lvl9pPr marL="1828800" algn="l" rtl="0" eaLnBrk="1" fontAlgn="base" hangingPunct="1">
        <a:spcBef>
          <a:spcPct val="0"/>
        </a:spcBef>
        <a:spcAft>
          <a:spcPct val="0"/>
        </a:spcAft>
        <a:defRPr sz="3200">
          <a:solidFill>
            <a:schemeClr val="tx1"/>
          </a:solidFill>
          <a:latin typeface="Arial" charset="0"/>
          <a:cs typeface="Arial" charset="0"/>
        </a:defRPr>
      </a:lvl9pPr>
    </p:titleStyle>
    <p:bodyStyle>
      <a:lvl1pPr marL="342900" indent="-342900" algn="l" rtl="0" eaLnBrk="0" fontAlgn="base" hangingPunct="0">
        <a:spcBef>
          <a:spcPts val="300"/>
        </a:spcBef>
        <a:spcAft>
          <a:spcPts val="600"/>
        </a:spcAft>
        <a:defRPr>
          <a:solidFill>
            <a:schemeClr val="tx1"/>
          </a:solidFill>
          <a:latin typeface="+mn-lt"/>
          <a:ea typeface="+mn-ea"/>
          <a:cs typeface="+mn-cs"/>
        </a:defRPr>
      </a:lvl1pPr>
      <a:lvl2pPr marL="271463" indent="-269875" algn="l" rtl="0" eaLnBrk="0" fontAlgn="base" hangingPunct="0">
        <a:spcBef>
          <a:spcPts val="300"/>
        </a:spcBef>
        <a:spcAft>
          <a:spcPts val="600"/>
        </a:spcAft>
        <a:buClr>
          <a:schemeClr val="accent2"/>
        </a:buClr>
        <a:buSzPct val="110000"/>
        <a:buChar char="•"/>
        <a:defRPr>
          <a:solidFill>
            <a:schemeClr val="tx1"/>
          </a:solidFill>
          <a:latin typeface="+mn-lt"/>
          <a:cs typeface="+mn-cs"/>
        </a:defRPr>
      </a:lvl2pPr>
      <a:lvl3pPr marL="542925" indent="-269875" algn="l" rtl="0" eaLnBrk="0" fontAlgn="base" hangingPunct="0">
        <a:spcBef>
          <a:spcPts val="300"/>
        </a:spcBef>
        <a:spcAft>
          <a:spcPts val="600"/>
        </a:spcAft>
        <a:buClr>
          <a:schemeClr val="accent2"/>
        </a:buClr>
        <a:buSzPct val="110000"/>
        <a:buChar char="•"/>
        <a:defRPr>
          <a:solidFill>
            <a:schemeClr val="tx1"/>
          </a:solidFill>
          <a:latin typeface="+mn-lt"/>
          <a:cs typeface="+mn-cs"/>
        </a:defRPr>
      </a:lvl3pPr>
      <a:lvl4pPr marL="809625" indent="-265113" algn="l" rtl="0" eaLnBrk="0" fontAlgn="base" hangingPunct="0">
        <a:spcBef>
          <a:spcPts val="300"/>
        </a:spcBef>
        <a:spcAft>
          <a:spcPts val="600"/>
        </a:spcAft>
        <a:buClr>
          <a:schemeClr val="accent2"/>
        </a:buClr>
        <a:buSzPct val="110000"/>
        <a:buChar char="•"/>
        <a:defRPr>
          <a:solidFill>
            <a:schemeClr val="tx1"/>
          </a:solidFill>
          <a:latin typeface="+mn-lt"/>
          <a:cs typeface="+mn-cs"/>
        </a:defRPr>
      </a:lvl4pPr>
      <a:lvl5pPr marL="1081088" indent="-269875" algn="l" rtl="0" eaLnBrk="0" fontAlgn="base" hangingPunct="0">
        <a:spcBef>
          <a:spcPts val="300"/>
        </a:spcBef>
        <a:spcAft>
          <a:spcPts val="600"/>
        </a:spcAft>
        <a:buClr>
          <a:schemeClr val="accent2"/>
        </a:buClr>
        <a:buSzPct val="110000"/>
        <a:buChar char="•"/>
        <a:defRPr>
          <a:solidFill>
            <a:schemeClr val="tx1"/>
          </a:solidFill>
          <a:latin typeface="+mn-lt"/>
          <a:cs typeface="+mn-cs"/>
        </a:defRPr>
      </a:lvl5pPr>
      <a:lvl6pPr marL="15382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6pPr>
      <a:lvl7pPr marL="19954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7pPr>
      <a:lvl8pPr marL="24526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8pPr>
      <a:lvl9pPr marL="2909888" indent="-269875" algn="l" rtl="0" eaLnBrk="1" fontAlgn="base" hangingPunct="1">
        <a:spcBef>
          <a:spcPts val="300"/>
        </a:spcBef>
        <a:spcAft>
          <a:spcPts val="600"/>
        </a:spcAft>
        <a:buClr>
          <a:schemeClr val="accent2"/>
        </a:buClr>
        <a:buSzPct val="110000"/>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9.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tags" Target="../tags/tag356.xml"/><Relationship Id="rId13" Type="http://schemas.openxmlformats.org/officeDocument/2006/relationships/tags" Target="../tags/tag361.xml"/><Relationship Id="rId18" Type="http://schemas.openxmlformats.org/officeDocument/2006/relationships/tags" Target="../tags/tag366.xml"/><Relationship Id="rId3" Type="http://schemas.openxmlformats.org/officeDocument/2006/relationships/tags" Target="../tags/tag351.xml"/><Relationship Id="rId21" Type="http://schemas.openxmlformats.org/officeDocument/2006/relationships/slideLayout" Target="../slideLayouts/slideLayout6.xml"/><Relationship Id="rId7" Type="http://schemas.openxmlformats.org/officeDocument/2006/relationships/tags" Target="../tags/tag355.xml"/><Relationship Id="rId12" Type="http://schemas.openxmlformats.org/officeDocument/2006/relationships/tags" Target="../tags/tag360.xml"/><Relationship Id="rId17" Type="http://schemas.openxmlformats.org/officeDocument/2006/relationships/tags" Target="../tags/tag365.xml"/><Relationship Id="rId2" Type="http://schemas.openxmlformats.org/officeDocument/2006/relationships/tags" Target="../tags/tag350.xml"/><Relationship Id="rId16" Type="http://schemas.openxmlformats.org/officeDocument/2006/relationships/tags" Target="../tags/tag364.xml"/><Relationship Id="rId20" Type="http://schemas.openxmlformats.org/officeDocument/2006/relationships/tags" Target="../tags/tag368.xml"/><Relationship Id="rId1" Type="http://schemas.openxmlformats.org/officeDocument/2006/relationships/vmlDrawing" Target="../drawings/vmlDrawing13.vml"/><Relationship Id="rId6" Type="http://schemas.openxmlformats.org/officeDocument/2006/relationships/tags" Target="../tags/tag354.xml"/><Relationship Id="rId11" Type="http://schemas.openxmlformats.org/officeDocument/2006/relationships/tags" Target="../tags/tag359.xml"/><Relationship Id="rId24" Type="http://schemas.openxmlformats.org/officeDocument/2006/relationships/chart" Target="../charts/chart2.xml"/><Relationship Id="rId5" Type="http://schemas.openxmlformats.org/officeDocument/2006/relationships/tags" Target="../tags/tag353.xml"/><Relationship Id="rId15" Type="http://schemas.openxmlformats.org/officeDocument/2006/relationships/tags" Target="../tags/tag363.xml"/><Relationship Id="rId23" Type="http://schemas.openxmlformats.org/officeDocument/2006/relationships/image" Target="../media/image41.emf"/><Relationship Id="rId10" Type="http://schemas.openxmlformats.org/officeDocument/2006/relationships/tags" Target="../tags/tag358.xml"/><Relationship Id="rId19" Type="http://schemas.openxmlformats.org/officeDocument/2006/relationships/tags" Target="../tags/tag367.xml"/><Relationship Id="rId4" Type="http://schemas.openxmlformats.org/officeDocument/2006/relationships/tags" Target="../tags/tag352.xml"/><Relationship Id="rId9" Type="http://schemas.openxmlformats.org/officeDocument/2006/relationships/tags" Target="../tags/tag357.xml"/><Relationship Id="rId14" Type="http://schemas.openxmlformats.org/officeDocument/2006/relationships/tags" Target="../tags/tag362.xml"/><Relationship Id="rId22" Type="http://schemas.openxmlformats.org/officeDocument/2006/relationships/oleObject" Target="../embeddings/oleObject13.bin"/></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13.xml"/><Relationship Id="rId4" Type="http://schemas.openxmlformats.org/officeDocument/2006/relationships/image" Target="../media/image29.jpe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tags" Target="../tags/tag370.xml"/><Relationship Id="rId7" Type="http://schemas.openxmlformats.org/officeDocument/2006/relationships/image" Target="../media/image41.emf"/><Relationship Id="rId2" Type="http://schemas.openxmlformats.org/officeDocument/2006/relationships/tags" Target="../tags/tag369.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Layout" Target="../slideLayouts/slideLayout6.xml"/><Relationship Id="rId4" Type="http://schemas.openxmlformats.org/officeDocument/2006/relationships/tags" Target="../tags/tag371.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9.wmf"/></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93.xml"/><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99.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9.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9.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9.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9.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tags" Target="../tags/tag373.xml"/><Relationship Id="rId7" Type="http://schemas.openxmlformats.org/officeDocument/2006/relationships/image" Target="../media/image41.emf"/><Relationship Id="rId2" Type="http://schemas.openxmlformats.org/officeDocument/2006/relationships/tags" Target="../tags/tag372.xml"/><Relationship Id="rId1" Type="http://schemas.openxmlformats.org/officeDocument/2006/relationships/vmlDrawing" Target="../drawings/vmlDrawing15.vml"/><Relationship Id="rId6" Type="http://schemas.openxmlformats.org/officeDocument/2006/relationships/oleObject" Target="../embeddings/oleObject15.bin"/><Relationship Id="rId5" Type="http://schemas.openxmlformats.org/officeDocument/2006/relationships/slideLayout" Target="../slideLayouts/slideLayout6.xml"/><Relationship Id="rId4" Type="http://schemas.openxmlformats.org/officeDocument/2006/relationships/tags" Target="../tags/tag374.xml"/></Relationships>
</file>

<file path=ppt/slides/_rels/slide49.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4.xml"/></Relationships>
</file>

<file path=ppt/slides/_rels/slide50.xml.rels><?xml version="1.0" encoding="UTF-8" standalone="yes"?>
<Relationships xmlns="http://schemas.openxmlformats.org/package/2006/relationships"><Relationship Id="rId3" Type="http://schemas.openxmlformats.org/officeDocument/2006/relationships/tags" Target="../tags/tag376.xml"/><Relationship Id="rId7" Type="http://schemas.openxmlformats.org/officeDocument/2006/relationships/image" Target="../media/image41.emf"/><Relationship Id="rId2" Type="http://schemas.openxmlformats.org/officeDocument/2006/relationships/tags" Target="../tags/tag375.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slideLayout" Target="../slideLayouts/slideLayout6.xml"/><Relationship Id="rId4" Type="http://schemas.openxmlformats.org/officeDocument/2006/relationships/tags" Target="../tags/tag377.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94.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4.xml"/><Relationship Id="rId1" Type="http://schemas.openxmlformats.org/officeDocument/2006/relationships/tags" Target="../tags/tag378.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3.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4.xml"/><Relationship Id="rId1" Type="http://schemas.openxmlformats.org/officeDocument/2006/relationships/tags" Target="../tags/tag379.xml"/></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6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9.xml"/></Relationships>
</file>

<file path=ppt/slides/_rels/slide7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3.xml"/></Relationships>
</file>

<file path=ppt/slides/_rels/slide71.xml.rels><?xml version="1.0" encoding="UTF-8" standalone="yes"?>
<Relationships xmlns="http://schemas.openxmlformats.org/package/2006/relationships"><Relationship Id="rId3" Type="http://schemas.openxmlformats.org/officeDocument/2006/relationships/tags" Target="../tags/tag381.xml"/><Relationship Id="rId7" Type="http://schemas.openxmlformats.org/officeDocument/2006/relationships/image" Target="../media/image41.emf"/><Relationship Id="rId2" Type="http://schemas.openxmlformats.org/officeDocument/2006/relationships/tags" Target="../tags/tag380.xml"/><Relationship Id="rId1" Type="http://schemas.openxmlformats.org/officeDocument/2006/relationships/vmlDrawing" Target="../drawings/vmlDrawing17.vml"/><Relationship Id="rId6" Type="http://schemas.openxmlformats.org/officeDocument/2006/relationships/oleObject" Target="../embeddings/oleObject17.bin"/><Relationship Id="rId5" Type="http://schemas.openxmlformats.org/officeDocument/2006/relationships/slideLayout" Target="../slideLayouts/slideLayout6.xml"/><Relationship Id="rId4" Type="http://schemas.openxmlformats.org/officeDocument/2006/relationships/tags" Target="../tags/tag382.xml"/></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tags" Target="../tags/tag384.xml"/><Relationship Id="rId7" Type="http://schemas.openxmlformats.org/officeDocument/2006/relationships/image" Target="../media/image41.emf"/><Relationship Id="rId2" Type="http://schemas.openxmlformats.org/officeDocument/2006/relationships/tags" Target="../tags/tag383.xml"/><Relationship Id="rId1" Type="http://schemas.openxmlformats.org/officeDocument/2006/relationships/vmlDrawing" Target="../drawings/vmlDrawing18.vml"/><Relationship Id="rId6" Type="http://schemas.openxmlformats.org/officeDocument/2006/relationships/oleObject" Target="../embeddings/oleObject18.bin"/><Relationship Id="rId5" Type="http://schemas.openxmlformats.org/officeDocument/2006/relationships/slideLayout" Target="../slideLayouts/slideLayout6.xml"/><Relationship Id="rId4" Type="http://schemas.openxmlformats.org/officeDocument/2006/relationships/tags" Target="../tags/tag385.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jpeg"/><Relationship Id="rId1" Type="http://schemas.openxmlformats.org/officeDocument/2006/relationships/slideLayout" Target="../slideLayouts/slideLayout99.xml"/></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8"/>
          <p:cNvSpPr>
            <a:spLocks noChangeArrowheads="1"/>
          </p:cNvSpPr>
          <p:nvPr/>
        </p:nvSpPr>
        <p:spPr bwMode="auto">
          <a:xfrm>
            <a:off x="3176816" y="5625792"/>
            <a:ext cx="5401127" cy="925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eaLnBrk="1" hangingPunct="1">
              <a:buFont typeface="Times"/>
              <a:buNone/>
            </a:pPr>
            <a:r>
              <a:rPr lang="en-GB" sz="1400" b="1" dirty="0">
                <a:latin typeface="+mj-lt"/>
              </a:rPr>
              <a:t>Dick </a:t>
            </a:r>
            <a:r>
              <a:rPr lang="en-GB" sz="1400" b="1" dirty="0" smtClean="0">
                <a:latin typeface="+mj-lt"/>
              </a:rPr>
              <a:t>Rogers, M.Sc</a:t>
            </a:r>
            <a:r>
              <a:rPr lang="en-GB" sz="1400" dirty="0" smtClean="0">
                <a:latin typeface="+mj-lt"/>
              </a:rPr>
              <a:t>.</a:t>
            </a:r>
            <a:r>
              <a:rPr lang="en-GB" sz="1400" dirty="0">
                <a:latin typeface="+mj-lt"/>
              </a:rPr>
              <a:t/>
            </a:r>
            <a:br>
              <a:rPr lang="en-GB" sz="1400" dirty="0">
                <a:latin typeface="+mj-lt"/>
              </a:rPr>
            </a:br>
            <a:r>
              <a:rPr lang="en-GB" sz="1400" dirty="0">
                <a:latin typeface="+mj-lt"/>
              </a:rPr>
              <a:t>Entomologist / </a:t>
            </a:r>
            <a:r>
              <a:rPr lang="en-GB" sz="1400" dirty="0" smtClean="0">
                <a:latin typeface="+mj-lt"/>
              </a:rPr>
              <a:t>Manager, Bayer </a:t>
            </a:r>
            <a:r>
              <a:rPr lang="en-GB" sz="1400" dirty="0">
                <a:latin typeface="+mj-lt"/>
              </a:rPr>
              <a:t>Bee Care </a:t>
            </a:r>
            <a:r>
              <a:rPr lang="en-GB" sz="1400" dirty="0" err="1">
                <a:latin typeface="+mj-lt"/>
              </a:rPr>
              <a:t>Center</a:t>
            </a:r>
            <a:r>
              <a:rPr lang="en-GB" sz="1400" dirty="0">
                <a:latin typeface="+mj-lt"/>
              </a:rPr>
              <a:t> – </a:t>
            </a:r>
            <a:r>
              <a:rPr lang="en-GB" sz="1400" dirty="0" smtClean="0">
                <a:latin typeface="+mj-lt"/>
              </a:rPr>
              <a:t>NA </a:t>
            </a:r>
            <a:r>
              <a:rPr lang="en-US" sz="1400" dirty="0" smtClean="0">
                <a:latin typeface="+mj-lt"/>
              </a:rPr>
              <a:t>dick.rogers@bayer.com</a:t>
            </a:r>
          </a:p>
          <a:p>
            <a:pPr algn="l" eaLnBrk="1" hangingPunct="1">
              <a:buFont typeface="Times"/>
              <a:buNone/>
            </a:pPr>
            <a:endParaRPr lang="en-US" sz="1400" dirty="0">
              <a:latin typeface="+mj-lt"/>
            </a:endParaRPr>
          </a:p>
        </p:txBody>
      </p:sp>
      <p:sp>
        <p:nvSpPr>
          <p:cNvPr id="5123" name="Rectangle 10"/>
          <p:cNvSpPr>
            <a:spLocks noGrp="1" noChangeArrowheads="1"/>
          </p:cNvSpPr>
          <p:nvPr>
            <p:ph type="ctrTitle"/>
          </p:nvPr>
        </p:nvSpPr>
        <p:spPr>
          <a:xfrm>
            <a:off x="3229811" y="3700920"/>
            <a:ext cx="5484813" cy="1785480"/>
          </a:xfrm>
        </p:spPr>
        <p:txBody>
          <a:bodyPr/>
          <a:lstStyle/>
          <a:p>
            <a:r>
              <a:rPr lang="en-US" b="1" dirty="0" smtClean="0"/>
              <a:t>Supporting the Best of Both Worlds:</a:t>
            </a:r>
            <a:br>
              <a:rPr lang="en-US" b="1" dirty="0" smtClean="0"/>
            </a:br>
            <a:r>
              <a:rPr lang="en-US" b="1" dirty="0" smtClean="0"/>
              <a:t>Healthy crops AND healthy honey bees</a:t>
            </a:r>
            <a:r>
              <a:rPr lang="en-US" sz="1400" dirty="0" smtClean="0"/>
              <a:t/>
            </a:r>
            <a:br>
              <a:rPr lang="en-US" sz="1400" dirty="0" smtClean="0"/>
            </a:br>
            <a:r>
              <a:rPr lang="en-US" sz="1400" dirty="0" smtClean="0"/>
              <a:t/>
            </a:r>
            <a:br>
              <a:rPr lang="en-US" sz="1400" dirty="0" smtClean="0"/>
            </a:br>
            <a:r>
              <a:rPr lang="en-US" sz="1400" dirty="0" smtClean="0"/>
              <a:t>TPSA Conference, Bee Health Session 2,  06 February 2014</a:t>
            </a:r>
            <a:endParaRPr lang="en-US" sz="1400" dirty="0"/>
          </a:p>
        </p:txBody>
      </p:sp>
    </p:spTree>
    <p:extLst>
      <p:ext uri="{BB962C8B-B14F-4D97-AF65-F5344CB8AC3E}">
        <p14:creationId xmlns:p14="http://schemas.microsoft.com/office/powerpoint/2010/main" val="373230952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935489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103" t="19999" r="30000" b="7127"/>
          <a:stretch/>
        </p:blipFill>
        <p:spPr>
          <a:xfrm>
            <a:off x="4713968" y="1371600"/>
            <a:ext cx="4288221" cy="4997669"/>
          </a:xfrm>
          <a:prstGeom prst="rect">
            <a:avLst/>
          </a:prstGeom>
        </p:spPr>
      </p:pic>
      <p:sp>
        <p:nvSpPr>
          <p:cNvPr id="3" name="TextBox 2"/>
          <p:cNvSpPr txBox="1"/>
          <p:nvPr/>
        </p:nvSpPr>
        <p:spPr>
          <a:xfrm>
            <a:off x="325343" y="682436"/>
            <a:ext cx="4894290" cy="584775"/>
          </a:xfrm>
          <a:prstGeom prst="rect">
            <a:avLst/>
          </a:prstGeom>
          <a:noFill/>
        </p:spPr>
        <p:txBody>
          <a:bodyPr wrap="none" rtlCol="0">
            <a:spAutoFit/>
          </a:bodyPr>
          <a:lstStyle/>
          <a:p>
            <a:r>
              <a:rPr lang="en-US" sz="3200" b="1" dirty="0">
                <a:solidFill>
                  <a:schemeClr val="bg1"/>
                </a:solidFill>
              </a:rPr>
              <a:t>Definition </a:t>
            </a:r>
            <a:r>
              <a:rPr lang="en-US" sz="3200" b="1" dirty="0" smtClean="0">
                <a:solidFill>
                  <a:schemeClr val="bg1"/>
                </a:solidFill>
              </a:rPr>
              <a:t> of Pollination</a:t>
            </a:r>
            <a:endParaRPr lang="en-US" sz="3200" b="1" dirty="0">
              <a:solidFill>
                <a:schemeClr val="bg1"/>
              </a:solidFill>
            </a:endParaRPr>
          </a:p>
        </p:txBody>
      </p:sp>
      <p:sp>
        <p:nvSpPr>
          <p:cNvPr id="4" name="TextBox 3"/>
          <p:cNvSpPr txBox="1"/>
          <p:nvPr/>
        </p:nvSpPr>
        <p:spPr>
          <a:xfrm>
            <a:off x="426883" y="1765738"/>
            <a:ext cx="3955931" cy="4031873"/>
          </a:xfrm>
          <a:prstGeom prst="rect">
            <a:avLst/>
          </a:prstGeom>
          <a:noFill/>
        </p:spPr>
        <p:txBody>
          <a:bodyPr wrap="square" rtlCol="0">
            <a:spAutoFit/>
          </a:bodyPr>
          <a:lstStyle/>
          <a:p>
            <a:r>
              <a:rPr lang="en-US" sz="3200" dirty="0" smtClean="0">
                <a:solidFill>
                  <a:schemeClr val="bg1"/>
                </a:solidFill>
              </a:rPr>
              <a:t>Pollination is the transfer of pollen from male part to female part of flower</a:t>
            </a:r>
          </a:p>
          <a:p>
            <a:r>
              <a:rPr lang="en-US" sz="3200" dirty="0" smtClean="0">
                <a:solidFill>
                  <a:schemeClr val="bg1"/>
                </a:solidFill>
              </a:rPr>
              <a:t>********</a:t>
            </a:r>
            <a:endParaRPr lang="en-US" sz="3200" dirty="0">
              <a:solidFill>
                <a:schemeClr val="bg1"/>
              </a:solidFill>
            </a:endParaRPr>
          </a:p>
          <a:p>
            <a:r>
              <a:rPr lang="en-US" sz="3200" dirty="0" smtClean="0">
                <a:solidFill>
                  <a:schemeClr val="bg1"/>
                </a:solidFill>
              </a:rPr>
              <a:t>The sparkplug that starts the crop production engine</a:t>
            </a:r>
            <a:endParaRPr lang="en-US" sz="3200" dirty="0">
              <a:solidFill>
                <a:schemeClr val="bg1"/>
              </a:solidFill>
            </a:endParaRPr>
          </a:p>
        </p:txBody>
      </p:sp>
    </p:spTree>
    <p:extLst>
      <p:ext uri="{BB962C8B-B14F-4D97-AF65-F5344CB8AC3E}">
        <p14:creationId xmlns:p14="http://schemas.microsoft.com/office/powerpoint/2010/main" val="148129039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bee care_ppt_080212_MB1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Line 5"/>
          <p:cNvSpPr>
            <a:spLocks noChangeShapeType="1"/>
          </p:cNvSpPr>
          <p:nvPr/>
        </p:nvSpPr>
        <p:spPr bwMode="gray">
          <a:xfrm>
            <a:off x="2278063" y="3054350"/>
            <a:ext cx="0" cy="2181225"/>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676767"/>
              </a:solidFill>
              <a:ea typeface="ＭＳ Ｐゴシック" pitchFamily="34" charset="-128"/>
              <a:cs typeface="+mn-cs"/>
            </a:endParaRPr>
          </a:p>
        </p:txBody>
      </p:sp>
      <p:sp>
        <p:nvSpPr>
          <p:cNvPr id="5" name="Rectangle 3"/>
          <p:cNvSpPr>
            <a:spLocks noGrp="1" noChangeArrowheads="1"/>
          </p:cNvSpPr>
          <p:nvPr>
            <p:ph type="subTitle" idx="1"/>
          </p:nvPr>
        </p:nvSpPr>
        <p:spPr bwMode="gray">
          <a:xfrm>
            <a:off x="2498873" y="3076991"/>
            <a:ext cx="5425927" cy="1777410"/>
          </a:xfrm>
        </p:spPr>
        <p:txBody>
          <a:bodyPr/>
          <a:lstStyle/>
          <a:p>
            <a:pPr marL="0" indent="0" eaLnBrk="1" hangingPunct="1">
              <a:buNone/>
            </a:pPr>
            <a:r>
              <a:rPr lang="en-US" sz="3600" dirty="0" smtClean="0">
                <a:solidFill>
                  <a:srgbClr val="676767"/>
                </a:solidFill>
              </a:rPr>
              <a:t>Challenges for Honey Bees and Crops</a:t>
            </a:r>
          </a:p>
          <a:p>
            <a:pPr marL="0" indent="0" eaLnBrk="1" hangingPunct="1">
              <a:buNone/>
            </a:pPr>
            <a:endParaRPr lang="en-US" sz="3600" b="1" dirty="0" smtClean="0"/>
          </a:p>
        </p:txBody>
      </p:sp>
    </p:spTree>
    <p:extLst>
      <p:ext uri="{BB962C8B-B14F-4D97-AF65-F5344CB8AC3E}">
        <p14:creationId xmlns:p14="http://schemas.microsoft.com/office/powerpoint/2010/main" val="1166038463"/>
      </p:ext>
    </p:extLst>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ChangeArrowheads="1"/>
          </p:cNvSpPr>
          <p:nvPr/>
        </p:nvSpPr>
        <p:spPr bwMode="auto">
          <a:xfrm>
            <a:off x="0" y="0"/>
            <a:ext cx="9144000" cy="6165850"/>
          </a:xfrm>
          <a:prstGeom prst="rect">
            <a:avLst/>
          </a:prstGeom>
          <a:noFill/>
          <a:ln>
            <a:noFill/>
          </a:ln>
          <a:effectLst/>
        </p:spPr>
        <p:txBody>
          <a:bodyPr wrap="none" anchor="ctr"/>
          <a:lstStyle/>
          <a:p>
            <a:pPr algn="l"/>
            <a:endParaRPr lang="en-US" sz="2400">
              <a:solidFill>
                <a:srgbClr val="002864"/>
              </a:solidFill>
              <a:ea typeface="ＭＳ Ｐゴシック" pitchFamily="34" charset="-128"/>
              <a:cs typeface="+mn-cs"/>
            </a:endParaRPr>
          </a:p>
        </p:txBody>
      </p:sp>
      <p:sp>
        <p:nvSpPr>
          <p:cNvPr id="390147" name="Rectangle 3"/>
          <p:cNvSpPr>
            <a:spLocks noGrp="1" noChangeArrowheads="1"/>
          </p:cNvSpPr>
          <p:nvPr>
            <p:ph type="title"/>
          </p:nvPr>
        </p:nvSpPr>
        <p:spPr>
          <a:xfrm>
            <a:off x="432803" y="75009"/>
            <a:ext cx="4375150" cy="1366044"/>
          </a:xfrm>
          <a:noFill/>
          <a:ln/>
        </p:spPr>
        <p:txBody>
          <a:bodyPr rIns="132080" anchor="ctr"/>
          <a:lstStyle/>
          <a:p>
            <a:r>
              <a:rPr lang="en-US" dirty="0" smtClean="0">
                <a:solidFill>
                  <a:srgbClr val="676767"/>
                </a:solidFill>
              </a:rPr>
              <a:t>What Honey Bees Need to Survive</a:t>
            </a:r>
            <a:endParaRPr lang="en-US" dirty="0">
              <a:solidFill>
                <a:srgbClr val="676767"/>
              </a:solidFill>
            </a:endParaRPr>
          </a:p>
        </p:txBody>
      </p:sp>
      <p:grpSp>
        <p:nvGrpSpPr>
          <p:cNvPr id="390148" name="Group 4"/>
          <p:cNvGrpSpPr>
            <a:grpSpLocks/>
          </p:cNvGrpSpPr>
          <p:nvPr/>
        </p:nvGrpSpPr>
        <p:grpSpPr bwMode="auto">
          <a:xfrm>
            <a:off x="3671873" y="3928662"/>
            <a:ext cx="1446212" cy="1638300"/>
            <a:chOff x="0" y="0"/>
            <a:chExt cx="896" cy="1032"/>
          </a:xfrm>
        </p:grpSpPr>
        <p:grpSp>
          <p:nvGrpSpPr>
            <p:cNvPr id="390149" name="Group 5"/>
            <p:cNvGrpSpPr>
              <a:grpSpLocks/>
            </p:cNvGrpSpPr>
            <p:nvPr/>
          </p:nvGrpSpPr>
          <p:grpSpPr bwMode="auto">
            <a:xfrm>
              <a:off x="48" y="112"/>
              <a:ext cx="800" cy="776"/>
              <a:chOff x="0" y="0"/>
              <a:chExt cx="800" cy="776"/>
            </a:xfrm>
          </p:grpSpPr>
          <p:grpSp>
            <p:nvGrpSpPr>
              <p:cNvPr id="390150" name="Group 6"/>
              <p:cNvGrpSpPr>
                <a:grpSpLocks/>
              </p:cNvGrpSpPr>
              <p:nvPr/>
            </p:nvGrpSpPr>
            <p:grpSpPr bwMode="auto">
              <a:xfrm>
                <a:off x="0" y="0"/>
                <a:ext cx="800" cy="392"/>
                <a:chOff x="0" y="0"/>
                <a:chExt cx="800" cy="392"/>
              </a:xfrm>
            </p:grpSpPr>
            <p:sp>
              <p:nvSpPr>
                <p:cNvPr id="390151" name="Rectangle 7"/>
                <p:cNvSpPr>
                  <a:spLocks/>
                </p:cNvSpPr>
                <p:nvPr/>
              </p:nvSpPr>
              <p:spPr bwMode="auto">
                <a:xfrm>
                  <a:off x="0" y="0"/>
                  <a:ext cx="800" cy="392"/>
                </a:xfrm>
                <a:prstGeom prst="rect">
                  <a:avLst/>
                </a:prstGeom>
                <a:solidFill>
                  <a:schemeClr val="accent1"/>
                </a:solidFill>
                <a:ln w="12700">
                  <a:solidFill>
                    <a:schemeClr val="tx1"/>
                  </a:solidFill>
                  <a:round/>
                  <a:headEnd/>
                  <a:tailEnd/>
                </a:ln>
              </p:spPr>
              <p:txBody>
                <a:bodyPr lIns="0" tIns="0" rIns="0" bIns="0"/>
                <a:lstStyle/>
                <a:p>
                  <a:pPr algn="l"/>
                  <a:endParaRPr lang="en-US" sz="2400">
                    <a:solidFill>
                      <a:srgbClr val="002864"/>
                    </a:solidFill>
                    <a:ea typeface="ＭＳ Ｐゴシック" pitchFamily="34" charset="-128"/>
                    <a:cs typeface="+mn-cs"/>
                  </a:endParaRPr>
                </a:p>
              </p:txBody>
            </p:sp>
            <p:sp>
              <p:nvSpPr>
                <p:cNvPr id="390152" name="Rectangle 8"/>
                <p:cNvSpPr>
                  <a:spLocks/>
                </p:cNvSpPr>
                <p:nvPr/>
              </p:nvSpPr>
              <p:spPr bwMode="auto">
                <a:xfrm>
                  <a:off x="264" y="72"/>
                  <a:ext cx="256" cy="88"/>
                </a:xfrm>
                <a:prstGeom prst="rect">
                  <a:avLst/>
                </a:prstGeom>
                <a:solidFill>
                  <a:schemeClr val="accent1"/>
                </a:solidFill>
                <a:ln w="12700">
                  <a:solidFill>
                    <a:schemeClr val="tx1"/>
                  </a:solidFill>
                  <a:round/>
                  <a:headEnd/>
                  <a:tailEnd/>
                </a:ln>
              </p:spPr>
              <p:txBody>
                <a:bodyPr lIns="0" tIns="0" rIns="0" bIns="0"/>
                <a:lstStyle/>
                <a:p>
                  <a:pPr algn="l"/>
                  <a:endParaRPr lang="en-US" sz="2400">
                    <a:solidFill>
                      <a:srgbClr val="002864"/>
                    </a:solidFill>
                    <a:ea typeface="ＭＳ Ｐゴシック" pitchFamily="34" charset="-128"/>
                    <a:cs typeface="+mn-cs"/>
                  </a:endParaRPr>
                </a:p>
              </p:txBody>
            </p:sp>
          </p:grpSp>
          <p:grpSp>
            <p:nvGrpSpPr>
              <p:cNvPr id="390153" name="Group 9"/>
              <p:cNvGrpSpPr>
                <a:grpSpLocks/>
              </p:cNvGrpSpPr>
              <p:nvPr/>
            </p:nvGrpSpPr>
            <p:grpSpPr bwMode="auto">
              <a:xfrm>
                <a:off x="0" y="384"/>
                <a:ext cx="800" cy="392"/>
                <a:chOff x="0" y="0"/>
                <a:chExt cx="800" cy="392"/>
              </a:xfrm>
            </p:grpSpPr>
            <p:sp>
              <p:nvSpPr>
                <p:cNvPr id="390154" name="Rectangle 10"/>
                <p:cNvSpPr>
                  <a:spLocks/>
                </p:cNvSpPr>
                <p:nvPr/>
              </p:nvSpPr>
              <p:spPr bwMode="auto">
                <a:xfrm>
                  <a:off x="0" y="0"/>
                  <a:ext cx="800" cy="392"/>
                </a:xfrm>
                <a:prstGeom prst="rect">
                  <a:avLst/>
                </a:prstGeom>
                <a:solidFill>
                  <a:schemeClr val="accent1"/>
                </a:solidFill>
                <a:ln w="12700">
                  <a:solidFill>
                    <a:schemeClr val="tx1"/>
                  </a:solidFill>
                  <a:round/>
                  <a:headEnd/>
                  <a:tailEnd/>
                </a:ln>
              </p:spPr>
              <p:txBody>
                <a:bodyPr lIns="0" tIns="0" rIns="0" bIns="0"/>
                <a:lstStyle/>
                <a:p>
                  <a:pPr algn="l"/>
                  <a:endParaRPr lang="en-US" sz="2400">
                    <a:solidFill>
                      <a:srgbClr val="002864"/>
                    </a:solidFill>
                    <a:ea typeface="ＭＳ Ｐゴシック" pitchFamily="34" charset="-128"/>
                    <a:cs typeface="+mn-cs"/>
                  </a:endParaRPr>
                </a:p>
              </p:txBody>
            </p:sp>
            <p:sp>
              <p:nvSpPr>
                <p:cNvPr id="390155" name="Rectangle 11"/>
                <p:cNvSpPr>
                  <a:spLocks/>
                </p:cNvSpPr>
                <p:nvPr/>
              </p:nvSpPr>
              <p:spPr bwMode="auto">
                <a:xfrm>
                  <a:off x="264" y="72"/>
                  <a:ext cx="256" cy="88"/>
                </a:xfrm>
                <a:prstGeom prst="rect">
                  <a:avLst/>
                </a:prstGeom>
                <a:solidFill>
                  <a:schemeClr val="accent1"/>
                </a:solidFill>
                <a:ln w="12700">
                  <a:solidFill>
                    <a:schemeClr val="tx1"/>
                  </a:solidFill>
                  <a:round/>
                  <a:headEnd/>
                  <a:tailEnd/>
                </a:ln>
              </p:spPr>
              <p:txBody>
                <a:bodyPr lIns="0" tIns="0" rIns="0" bIns="0"/>
                <a:lstStyle/>
                <a:p>
                  <a:pPr algn="l"/>
                  <a:endParaRPr lang="en-US" sz="2400">
                    <a:solidFill>
                      <a:srgbClr val="002864"/>
                    </a:solidFill>
                    <a:ea typeface="ＭＳ Ｐゴシック" pitchFamily="34" charset="-128"/>
                    <a:cs typeface="+mn-cs"/>
                  </a:endParaRPr>
                </a:p>
              </p:txBody>
            </p:sp>
          </p:grpSp>
        </p:grpSp>
        <p:sp>
          <p:nvSpPr>
            <p:cNvPr id="390156" name="Rectangle 12"/>
            <p:cNvSpPr>
              <a:spLocks/>
            </p:cNvSpPr>
            <p:nvPr/>
          </p:nvSpPr>
          <p:spPr bwMode="auto">
            <a:xfrm>
              <a:off x="0" y="0"/>
              <a:ext cx="896" cy="112"/>
            </a:xfrm>
            <a:prstGeom prst="rect">
              <a:avLst/>
            </a:prstGeom>
            <a:solidFill>
              <a:schemeClr val="accent1"/>
            </a:solidFill>
            <a:ln w="12700">
              <a:solidFill>
                <a:schemeClr val="tx1"/>
              </a:solidFill>
              <a:round/>
              <a:headEnd/>
              <a:tailEnd/>
            </a:ln>
          </p:spPr>
          <p:txBody>
            <a:bodyPr lIns="0" tIns="0" rIns="0" bIns="0"/>
            <a:lstStyle/>
            <a:p>
              <a:pPr algn="l"/>
              <a:endParaRPr lang="en-US" sz="2400">
                <a:solidFill>
                  <a:srgbClr val="002864"/>
                </a:solidFill>
                <a:ea typeface="ＭＳ Ｐゴシック" pitchFamily="34" charset="-128"/>
                <a:cs typeface="+mn-cs"/>
              </a:endParaRPr>
            </a:p>
          </p:txBody>
        </p:sp>
        <p:sp>
          <p:nvSpPr>
            <p:cNvPr id="390157" name="Rectangle 13"/>
            <p:cNvSpPr>
              <a:spLocks/>
            </p:cNvSpPr>
            <p:nvPr/>
          </p:nvSpPr>
          <p:spPr bwMode="auto">
            <a:xfrm>
              <a:off x="48" y="888"/>
              <a:ext cx="800" cy="144"/>
            </a:xfrm>
            <a:prstGeom prst="rect">
              <a:avLst/>
            </a:prstGeom>
            <a:solidFill>
              <a:schemeClr val="accent1"/>
            </a:solidFill>
            <a:ln w="12700">
              <a:solidFill>
                <a:schemeClr val="tx1"/>
              </a:solidFill>
              <a:round/>
              <a:headEnd/>
              <a:tailEnd/>
            </a:ln>
          </p:spPr>
          <p:txBody>
            <a:bodyPr lIns="0" tIns="0" rIns="0" bIns="0"/>
            <a:lstStyle/>
            <a:p>
              <a:pPr algn="l"/>
              <a:endParaRPr lang="en-US" sz="2400">
                <a:solidFill>
                  <a:srgbClr val="002864"/>
                </a:solidFill>
                <a:ea typeface="ＭＳ Ｐゴシック" pitchFamily="34" charset="-128"/>
                <a:cs typeface="+mn-cs"/>
              </a:endParaRPr>
            </a:p>
          </p:txBody>
        </p:sp>
        <p:sp>
          <p:nvSpPr>
            <p:cNvPr id="390158" name="Rectangle 14"/>
            <p:cNvSpPr>
              <a:spLocks/>
            </p:cNvSpPr>
            <p:nvPr/>
          </p:nvSpPr>
          <p:spPr bwMode="auto">
            <a:xfrm>
              <a:off x="88" y="888"/>
              <a:ext cx="720" cy="56"/>
            </a:xfrm>
            <a:prstGeom prst="rect">
              <a:avLst/>
            </a:prstGeom>
            <a:solidFill>
              <a:srgbClr val="4D4D4D"/>
            </a:solidFill>
            <a:ln w="12700">
              <a:solidFill>
                <a:schemeClr val="tx1"/>
              </a:solidFill>
              <a:round/>
              <a:headEnd/>
              <a:tailEnd/>
            </a:ln>
          </p:spPr>
          <p:txBody>
            <a:bodyPr lIns="0" tIns="0" rIns="0" bIns="0"/>
            <a:lstStyle/>
            <a:p>
              <a:pPr algn="l"/>
              <a:endParaRPr lang="en-US" sz="2400">
                <a:solidFill>
                  <a:srgbClr val="002864"/>
                </a:solidFill>
                <a:ea typeface="ＭＳ Ｐゴシック" pitchFamily="34" charset="-128"/>
                <a:cs typeface="+mn-cs"/>
              </a:endParaRPr>
            </a:p>
          </p:txBody>
        </p:sp>
      </p:grpSp>
      <p:sp>
        <p:nvSpPr>
          <p:cNvPr id="390159" name="Oval 15"/>
          <p:cNvSpPr>
            <a:spLocks/>
          </p:cNvSpPr>
          <p:nvPr/>
        </p:nvSpPr>
        <p:spPr bwMode="auto">
          <a:xfrm>
            <a:off x="511160" y="2163362"/>
            <a:ext cx="1884363" cy="1854200"/>
          </a:xfrm>
          <a:prstGeom prst="ellipse">
            <a:avLst/>
          </a:prstGeom>
          <a:solidFill>
            <a:srgbClr val="F3EB00"/>
          </a:solidFill>
          <a:ln w="12700">
            <a:solidFill>
              <a:schemeClr val="tx1"/>
            </a:solidFill>
            <a:round/>
            <a:headEnd/>
            <a:tailEnd/>
          </a:ln>
        </p:spPr>
        <p:txBody>
          <a:bodyPr lIns="0" tIns="0" rIns="40639" bIns="0" anchor="ctr"/>
          <a:lstStyle/>
          <a:p>
            <a:pPr marL="39688"/>
            <a:r>
              <a:rPr lang="en-US" sz="2400" b="1" dirty="0">
                <a:solidFill>
                  <a:srgbClr val="676767"/>
                </a:solidFill>
                <a:ea typeface="ＭＳ Ｐゴシック" pitchFamily="34" charset="-128"/>
                <a:cs typeface="Arial" pitchFamily="34" charset="0"/>
                <a:sym typeface="Arial" pitchFamily="34" charset="0"/>
              </a:rPr>
              <a:t>FOOD</a:t>
            </a:r>
          </a:p>
        </p:txBody>
      </p:sp>
      <p:sp>
        <p:nvSpPr>
          <p:cNvPr id="390160" name="Oval 16"/>
          <p:cNvSpPr>
            <a:spLocks/>
          </p:cNvSpPr>
          <p:nvPr/>
        </p:nvSpPr>
        <p:spPr bwMode="auto">
          <a:xfrm>
            <a:off x="5303823" y="702862"/>
            <a:ext cx="1884362" cy="1854200"/>
          </a:xfrm>
          <a:prstGeom prst="ellipse">
            <a:avLst/>
          </a:prstGeom>
          <a:solidFill>
            <a:srgbClr val="92D050"/>
          </a:solidFill>
          <a:ln w="12700">
            <a:solidFill>
              <a:schemeClr val="tx1"/>
            </a:solidFill>
            <a:round/>
            <a:headEnd/>
            <a:tailEnd/>
          </a:ln>
        </p:spPr>
        <p:txBody>
          <a:bodyPr lIns="0" tIns="0" rIns="40639" bIns="0" anchor="ctr"/>
          <a:lstStyle/>
          <a:p>
            <a:pPr marL="39688"/>
            <a:r>
              <a:rPr lang="en-US" sz="2000" b="1">
                <a:solidFill>
                  <a:srgbClr val="676767"/>
                </a:solidFill>
                <a:ea typeface="ＭＳ Ｐゴシック" pitchFamily="34" charset="-128"/>
                <a:cs typeface="Arial" pitchFamily="34" charset="0"/>
                <a:sym typeface="Arial" pitchFamily="34" charset="0"/>
              </a:rPr>
              <a:t>SHELTER</a:t>
            </a:r>
          </a:p>
        </p:txBody>
      </p:sp>
      <p:sp>
        <p:nvSpPr>
          <p:cNvPr id="390161" name="Oval 17"/>
          <p:cNvSpPr>
            <a:spLocks/>
          </p:cNvSpPr>
          <p:nvPr/>
        </p:nvSpPr>
        <p:spPr bwMode="auto">
          <a:xfrm>
            <a:off x="6615207" y="4182662"/>
            <a:ext cx="1884362" cy="1854200"/>
          </a:xfrm>
          <a:prstGeom prst="ellipse">
            <a:avLst/>
          </a:prstGeom>
          <a:solidFill>
            <a:schemeClr val="tx1">
              <a:lumMod val="50000"/>
              <a:lumOff val="50000"/>
            </a:schemeClr>
          </a:solidFill>
          <a:ln w="12700">
            <a:solidFill>
              <a:schemeClr val="tx1"/>
            </a:solidFill>
            <a:round/>
            <a:headEnd/>
            <a:tailEnd/>
          </a:ln>
        </p:spPr>
        <p:txBody>
          <a:bodyPr lIns="0" tIns="0" rIns="40639" bIns="0" anchor="ctr"/>
          <a:lstStyle/>
          <a:p>
            <a:pPr marL="39688"/>
            <a:r>
              <a:rPr lang="en-US" sz="2400" b="1" dirty="0">
                <a:solidFill>
                  <a:srgbClr val="6C7AA3">
                    <a:lumMod val="50000"/>
                  </a:srgbClr>
                </a:solidFill>
                <a:ea typeface="ＭＳ Ｐゴシック" pitchFamily="34" charset="-128"/>
                <a:cs typeface="Arial" pitchFamily="34" charset="0"/>
                <a:sym typeface="Arial" pitchFamily="34" charset="0"/>
              </a:rPr>
              <a:t>SAFETY</a:t>
            </a:r>
          </a:p>
        </p:txBody>
      </p:sp>
      <p:sp>
        <p:nvSpPr>
          <p:cNvPr id="390162" name="AutoShape 18"/>
          <p:cNvSpPr>
            <a:spLocks/>
          </p:cNvSpPr>
          <p:nvPr/>
        </p:nvSpPr>
        <p:spPr bwMode="auto">
          <a:xfrm rot="1466638">
            <a:off x="2236773" y="3273025"/>
            <a:ext cx="1322387" cy="990600"/>
          </a:xfrm>
          <a:prstGeom prst="rightArrow">
            <a:avLst>
              <a:gd name="adj1" fmla="val 32000"/>
              <a:gd name="adj2" fmla="val 58737"/>
            </a:avLst>
          </a:prstGeom>
          <a:solidFill>
            <a:srgbClr val="F3EB00"/>
          </a:solidFill>
          <a:ln w="12700">
            <a:solidFill>
              <a:schemeClr val="tx1"/>
            </a:solidFill>
            <a:round/>
            <a:headEnd/>
            <a:tailEnd/>
          </a:ln>
        </p:spPr>
        <p:txBody>
          <a:bodyPr lIns="0" tIns="0" rIns="0" bIns="0"/>
          <a:lstStyle/>
          <a:p>
            <a:pPr algn="l"/>
            <a:endParaRPr lang="en-US" sz="2400">
              <a:solidFill>
                <a:srgbClr val="002864"/>
              </a:solidFill>
              <a:ea typeface="ＭＳ Ｐゴシック" pitchFamily="34" charset="-128"/>
              <a:cs typeface="+mn-cs"/>
            </a:endParaRPr>
          </a:p>
        </p:txBody>
      </p:sp>
      <p:sp>
        <p:nvSpPr>
          <p:cNvPr id="390163" name="AutoShape 19"/>
          <p:cNvSpPr>
            <a:spLocks/>
          </p:cNvSpPr>
          <p:nvPr/>
        </p:nvSpPr>
        <p:spPr bwMode="auto">
          <a:xfrm rot="-9537749">
            <a:off x="5413360" y="4049312"/>
            <a:ext cx="1319213" cy="990600"/>
          </a:xfrm>
          <a:prstGeom prst="rightArrow">
            <a:avLst>
              <a:gd name="adj1" fmla="val 32000"/>
              <a:gd name="adj2" fmla="val 58596"/>
            </a:avLst>
          </a:prstGeom>
          <a:solidFill>
            <a:schemeClr val="tx1">
              <a:lumMod val="50000"/>
              <a:lumOff val="50000"/>
            </a:schemeClr>
          </a:solidFill>
          <a:ln w="12700">
            <a:solidFill>
              <a:schemeClr val="tx1"/>
            </a:solidFill>
            <a:round/>
            <a:headEnd/>
            <a:tailEnd/>
          </a:ln>
        </p:spPr>
        <p:txBody>
          <a:bodyPr lIns="0" tIns="0" rIns="0" bIns="0"/>
          <a:lstStyle/>
          <a:p>
            <a:pPr algn="l"/>
            <a:endParaRPr lang="en-US" sz="2400">
              <a:solidFill>
                <a:srgbClr val="002864"/>
              </a:solidFill>
              <a:ea typeface="ＭＳ Ｐゴシック" pitchFamily="34" charset="-128"/>
              <a:cs typeface="+mn-cs"/>
            </a:endParaRPr>
          </a:p>
        </p:txBody>
      </p:sp>
      <p:sp>
        <p:nvSpPr>
          <p:cNvPr id="390164" name="AutoShape 20"/>
          <p:cNvSpPr>
            <a:spLocks/>
          </p:cNvSpPr>
          <p:nvPr/>
        </p:nvSpPr>
        <p:spPr bwMode="auto">
          <a:xfrm rot="7098047">
            <a:off x="4706129" y="2551506"/>
            <a:ext cx="1485900" cy="1062038"/>
          </a:xfrm>
          <a:prstGeom prst="rightArrow">
            <a:avLst>
              <a:gd name="adj1" fmla="val 32000"/>
              <a:gd name="adj2" fmla="val 52622"/>
            </a:avLst>
          </a:prstGeom>
          <a:solidFill>
            <a:srgbClr val="92D050"/>
          </a:solidFill>
          <a:ln w="12700">
            <a:solidFill>
              <a:schemeClr val="tx1"/>
            </a:solidFill>
            <a:round/>
            <a:headEnd/>
            <a:tailEnd/>
          </a:ln>
        </p:spPr>
        <p:txBody>
          <a:bodyPr lIns="0" tIns="0" rIns="0" bIns="0"/>
          <a:lstStyle/>
          <a:p>
            <a:pPr algn="l"/>
            <a:endParaRPr lang="en-US" sz="2400">
              <a:solidFill>
                <a:srgbClr val="002864"/>
              </a:solidFill>
              <a:ea typeface="ＭＳ Ｐゴシック" pitchFamily="34" charset="-128"/>
              <a:cs typeface="+mn-cs"/>
            </a:endParaRPr>
          </a:p>
        </p:txBody>
      </p:sp>
      <p:sp>
        <p:nvSpPr>
          <p:cNvPr id="390165" name="Rectangle 21"/>
          <p:cNvSpPr>
            <a:spLocks/>
          </p:cNvSpPr>
          <p:nvPr/>
        </p:nvSpPr>
        <p:spPr bwMode="auto">
          <a:xfrm rot="-983372">
            <a:off x="2535804" y="2506183"/>
            <a:ext cx="18038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lgn="l"/>
            <a:r>
              <a:rPr lang="en-US" sz="1600" b="1" dirty="0">
                <a:solidFill>
                  <a:srgbClr val="676767"/>
                </a:solidFill>
                <a:ea typeface="ＭＳ Ｐゴシック" pitchFamily="34" charset="-128"/>
                <a:cs typeface="Arial" pitchFamily="34" charset="0"/>
                <a:sym typeface="Arial" pitchFamily="34" charset="0"/>
              </a:rPr>
              <a:t>CARBOHYDRATE</a:t>
            </a:r>
          </a:p>
        </p:txBody>
      </p:sp>
      <p:sp>
        <p:nvSpPr>
          <p:cNvPr id="390166" name="Rectangle 22"/>
          <p:cNvSpPr>
            <a:spLocks/>
          </p:cNvSpPr>
          <p:nvPr/>
        </p:nvSpPr>
        <p:spPr bwMode="auto">
          <a:xfrm rot="-983372">
            <a:off x="2384535" y="2277583"/>
            <a:ext cx="9919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lgn="l"/>
            <a:r>
              <a:rPr lang="en-US" sz="1600" b="1" dirty="0">
                <a:solidFill>
                  <a:srgbClr val="676767"/>
                </a:solidFill>
                <a:ea typeface="ＭＳ Ｐゴシック" pitchFamily="34" charset="-128"/>
                <a:cs typeface="Arial" pitchFamily="34" charset="0"/>
                <a:sym typeface="Arial" pitchFamily="34" charset="0"/>
              </a:rPr>
              <a:t>PROTEIN</a:t>
            </a:r>
          </a:p>
        </p:txBody>
      </p:sp>
      <p:sp>
        <p:nvSpPr>
          <p:cNvPr id="390167" name="Rectangle 23"/>
          <p:cNvSpPr>
            <a:spLocks/>
          </p:cNvSpPr>
          <p:nvPr/>
        </p:nvSpPr>
        <p:spPr bwMode="auto">
          <a:xfrm rot="-983372">
            <a:off x="2116040" y="1971196"/>
            <a:ext cx="8050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lgn="l"/>
            <a:r>
              <a:rPr lang="en-US" sz="1600" b="1" dirty="0">
                <a:solidFill>
                  <a:srgbClr val="676767"/>
                </a:solidFill>
                <a:ea typeface="ＭＳ Ｐゴシック" pitchFamily="34" charset="-128"/>
                <a:cs typeface="Arial" pitchFamily="34" charset="0"/>
                <a:sym typeface="Arial" pitchFamily="34" charset="0"/>
              </a:rPr>
              <a:t>WATER</a:t>
            </a:r>
          </a:p>
        </p:txBody>
      </p:sp>
      <p:sp>
        <p:nvSpPr>
          <p:cNvPr id="390168" name="Rectangle 24"/>
          <p:cNvSpPr>
            <a:spLocks/>
          </p:cNvSpPr>
          <p:nvPr/>
        </p:nvSpPr>
        <p:spPr bwMode="auto">
          <a:xfrm rot="-983372">
            <a:off x="5199326" y="5354819"/>
            <a:ext cx="13464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lgn="l"/>
            <a:r>
              <a:rPr lang="en-US" sz="1600" b="1" dirty="0">
                <a:solidFill>
                  <a:srgbClr val="676767"/>
                </a:solidFill>
                <a:ea typeface="ＭＳ Ｐゴシック" pitchFamily="34" charset="-128"/>
                <a:cs typeface="Arial" pitchFamily="34" charset="0"/>
                <a:sym typeface="Arial" pitchFamily="34" charset="0"/>
              </a:rPr>
              <a:t>PREDATORS</a:t>
            </a:r>
          </a:p>
        </p:txBody>
      </p:sp>
      <p:sp>
        <p:nvSpPr>
          <p:cNvPr id="390169" name="Rectangle 25"/>
          <p:cNvSpPr>
            <a:spLocks/>
          </p:cNvSpPr>
          <p:nvPr/>
        </p:nvSpPr>
        <p:spPr bwMode="auto">
          <a:xfrm rot="-983372">
            <a:off x="5390112" y="5692296"/>
            <a:ext cx="12363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lgn="l"/>
            <a:r>
              <a:rPr lang="en-US" sz="1600" b="1" dirty="0">
                <a:solidFill>
                  <a:srgbClr val="676767"/>
                </a:solidFill>
                <a:ea typeface="ＭＳ Ｐゴシック" pitchFamily="34" charset="-128"/>
                <a:cs typeface="Arial" pitchFamily="34" charset="0"/>
                <a:sym typeface="Arial" pitchFamily="34" charset="0"/>
              </a:rPr>
              <a:t>PARASITES</a:t>
            </a:r>
          </a:p>
        </p:txBody>
      </p:sp>
      <p:sp>
        <p:nvSpPr>
          <p:cNvPr id="390170" name="Rectangle 26"/>
          <p:cNvSpPr>
            <a:spLocks/>
          </p:cNvSpPr>
          <p:nvPr/>
        </p:nvSpPr>
        <p:spPr bwMode="auto">
          <a:xfrm rot="-983372">
            <a:off x="6592834" y="3894451"/>
            <a:ext cx="12828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lgn="l"/>
            <a:r>
              <a:rPr lang="en-US" sz="1600" b="1" dirty="0">
                <a:solidFill>
                  <a:srgbClr val="676767"/>
                </a:solidFill>
                <a:ea typeface="ＭＳ Ｐゴシック" pitchFamily="34" charset="-128"/>
                <a:cs typeface="Arial" pitchFamily="34" charset="0"/>
                <a:sym typeface="Arial" pitchFamily="34" charset="0"/>
              </a:rPr>
              <a:t>VANDALISM</a:t>
            </a:r>
          </a:p>
        </p:txBody>
      </p:sp>
      <p:sp>
        <p:nvSpPr>
          <p:cNvPr id="390171" name="Rectangle 27"/>
          <p:cNvSpPr>
            <a:spLocks/>
          </p:cNvSpPr>
          <p:nvPr/>
        </p:nvSpPr>
        <p:spPr bwMode="auto">
          <a:xfrm rot="-983372">
            <a:off x="7950397" y="3894452"/>
            <a:ext cx="840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lgn="l"/>
            <a:r>
              <a:rPr lang="en-US" sz="1600" b="1" dirty="0">
                <a:solidFill>
                  <a:srgbClr val="676767"/>
                </a:solidFill>
                <a:ea typeface="ＭＳ Ｐゴシック" pitchFamily="34" charset="-128"/>
                <a:cs typeface="Arial" pitchFamily="34" charset="0"/>
                <a:sym typeface="Arial" pitchFamily="34" charset="0"/>
              </a:rPr>
              <a:t>TOXINS</a:t>
            </a:r>
          </a:p>
        </p:txBody>
      </p:sp>
      <p:sp>
        <p:nvSpPr>
          <p:cNvPr id="390172" name="Rectangle 28"/>
          <p:cNvSpPr>
            <a:spLocks/>
          </p:cNvSpPr>
          <p:nvPr/>
        </p:nvSpPr>
        <p:spPr bwMode="auto">
          <a:xfrm rot="-983372">
            <a:off x="7314257" y="1488596"/>
            <a:ext cx="7305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lgn="l"/>
            <a:r>
              <a:rPr lang="en-US" sz="1600" b="1" dirty="0">
                <a:solidFill>
                  <a:srgbClr val="676767"/>
                </a:solidFill>
                <a:ea typeface="ＭＳ Ｐゴシック" pitchFamily="34" charset="-128"/>
                <a:cs typeface="Arial" pitchFamily="34" charset="0"/>
                <a:sym typeface="Arial" pitchFamily="34" charset="0"/>
              </a:rPr>
              <a:t>WARM</a:t>
            </a:r>
          </a:p>
        </p:txBody>
      </p:sp>
      <p:sp>
        <p:nvSpPr>
          <p:cNvPr id="390173" name="Rectangle 29"/>
          <p:cNvSpPr>
            <a:spLocks/>
          </p:cNvSpPr>
          <p:nvPr/>
        </p:nvSpPr>
        <p:spPr bwMode="auto">
          <a:xfrm rot="-983372">
            <a:off x="7258737" y="1968021"/>
            <a:ext cx="5050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lgn="l"/>
            <a:r>
              <a:rPr lang="en-US" sz="1600" b="1">
                <a:solidFill>
                  <a:srgbClr val="676767"/>
                </a:solidFill>
                <a:ea typeface="ＭＳ Ｐゴシック" pitchFamily="34" charset="-128"/>
                <a:cs typeface="Arial" pitchFamily="34" charset="0"/>
                <a:sym typeface="Arial" pitchFamily="34" charset="0"/>
              </a:rPr>
              <a:t>DRY</a:t>
            </a:r>
          </a:p>
        </p:txBody>
      </p:sp>
      <p:sp>
        <p:nvSpPr>
          <p:cNvPr id="390174" name="Rectangle 30"/>
          <p:cNvSpPr>
            <a:spLocks/>
          </p:cNvSpPr>
          <p:nvPr/>
        </p:nvSpPr>
        <p:spPr bwMode="auto">
          <a:xfrm rot="-983372">
            <a:off x="4981692" y="486741"/>
            <a:ext cx="14319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lgn="l"/>
            <a:r>
              <a:rPr lang="en-US" sz="1600" b="1" dirty="0">
                <a:solidFill>
                  <a:srgbClr val="676767"/>
                </a:solidFill>
                <a:ea typeface="ＭＳ Ｐゴシック" pitchFamily="34" charset="-128"/>
                <a:cs typeface="Arial" pitchFamily="34" charset="0"/>
                <a:sym typeface="Arial" pitchFamily="34" charset="0"/>
              </a:rPr>
              <a:t>VENTILATION</a:t>
            </a:r>
          </a:p>
        </p:txBody>
      </p:sp>
      <p:sp>
        <p:nvSpPr>
          <p:cNvPr id="390175" name="Rectangle 31"/>
          <p:cNvSpPr>
            <a:spLocks/>
          </p:cNvSpPr>
          <p:nvPr/>
        </p:nvSpPr>
        <p:spPr bwMode="auto">
          <a:xfrm rot="-983372">
            <a:off x="6572259" y="393338"/>
            <a:ext cx="7698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lgn="l"/>
            <a:r>
              <a:rPr lang="en-US" sz="1600" b="1" dirty="0">
                <a:solidFill>
                  <a:srgbClr val="676767"/>
                </a:solidFill>
                <a:ea typeface="ＭＳ Ｐゴシック" pitchFamily="34" charset="-128"/>
                <a:cs typeface="Arial" pitchFamily="34" charset="0"/>
                <a:sym typeface="Arial" pitchFamily="34" charset="0"/>
              </a:rPr>
              <a:t>SPACE</a:t>
            </a:r>
          </a:p>
        </p:txBody>
      </p:sp>
      <p:sp>
        <p:nvSpPr>
          <p:cNvPr id="390176" name="Rectangle 32"/>
          <p:cNvSpPr>
            <a:spLocks/>
          </p:cNvSpPr>
          <p:nvPr/>
        </p:nvSpPr>
        <p:spPr bwMode="auto">
          <a:xfrm>
            <a:off x="766748" y="4360462"/>
            <a:ext cx="2916237"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l"/>
            <a:r>
              <a:rPr lang="en-US" sz="2400" b="1" dirty="0">
                <a:solidFill>
                  <a:srgbClr val="FF0000"/>
                </a:solidFill>
                <a:ea typeface="ＭＳ Ｐゴシック" pitchFamily="34" charset="-128"/>
                <a:cs typeface="Arial" pitchFamily="34" charset="0"/>
                <a:sym typeface="Arial" pitchFamily="34" charset="0"/>
              </a:rPr>
              <a:t>All of these elements are required for a colony to survive and </a:t>
            </a:r>
            <a:r>
              <a:rPr lang="en-US" sz="2400" b="1" dirty="0" smtClean="0">
                <a:solidFill>
                  <a:srgbClr val="FF0000"/>
                </a:solidFill>
                <a:ea typeface="ＭＳ Ｐゴシック" pitchFamily="34" charset="-128"/>
                <a:cs typeface="Arial" pitchFamily="34" charset="0"/>
                <a:sym typeface="Arial" pitchFamily="34" charset="0"/>
              </a:rPr>
              <a:t>prosper</a:t>
            </a:r>
          </a:p>
        </p:txBody>
      </p:sp>
      <p:sp>
        <p:nvSpPr>
          <p:cNvPr id="390177" name="Rectangle 33"/>
          <p:cNvSpPr>
            <a:spLocks/>
          </p:cNvSpPr>
          <p:nvPr/>
        </p:nvSpPr>
        <p:spPr bwMode="auto">
          <a:xfrm rot="-983372">
            <a:off x="5864769" y="5938358"/>
            <a:ext cx="11153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lgn="l"/>
            <a:r>
              <a:rPr lang="en-US" sz="1600" b="1" dirty="0">
                <a:solidFill>
                  <a:srgbClr val="676767"/>
                </a:solidFill>
                <a:ea typeface="ＭＳ Ｐゴシック" pitchFamily="34" charset="-128"/>
                <a:cs typeface="Arial" pitchFamily="34" charset="0"/>
                <a:sym typeface="Arial" pitchFamily="34" charset="0"/>
              </a:rPr>
              <a:t>DISEASES</a:t>
            </a:r>
          </a:p>
        </p:txBody>
      </p:sp>
    </p:spTree>
    <p:extLst>
      <p:ext uri="{BB962C8B-B14F-4D97-AF65-F5344CB8AC3E}">
        <p14:creationId xmlns:p14="http://schemas.microsoft.com/office/powerpoint/2010/main" val="331632925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1644877809"/>
              </p:ext>
            </p:extLst>
          </p:nvPr>
        </p:nvGraphicFramePr>
        <p:xfrm>
          <a:off x="89819" y="1414926"/>
          <a:ext cx="7772400" cy="4933950"/>
        </p:xfrm>
        <a:graphic>
          <a:graphicData uri="http://schemas.openxmlformats.org/drawingml/2006/chart">
            <c:chart xmlns:c="http://schemas.openxmlformats.org/drawingml/2006/chart" xmlns:r="http://schemas.openxmlformats.org/officeDocument/2006/relationships" r:id="rId2"/>
          </a:graphicData>
        </a:graphic>
      </p:graphicFrame>
      <p:sp>
        <p:nvSpPr>
          <p:cNvPr id="35847" name="Rectangle 7"/>
          <p:cNvSpPr>
            <a:spLocks noGrp="1" noChangeArrowheads="1"/>
          </p:cNvSpPr>
          <p:nvPr>
            <p:ph type="title"/>
          </p:nvPr>
        </p:nvSpPr>
        <p:spPr>
          <a:xfrm>
            <a:off x="383043" y="266700"/>
            <a:ext cx="7406606" cy="949325"/>
          </a:xfrm>
        </p:spPr>
        <p:txBody>
          <a:bodyPr/>
          <a:lstStyle/>
          <a:p>
            <a:r>
              <a:rPr lang="en-US" b="1" dirty="0" smtClean="0">
                <a:solidFill>
                  <a:srgbClr val="676767"/>
                </a:solidFill>
              </a:rPr>
              <a:t>Is there a honey bee health problem?</a:t>
            </a:r>
            <a:endParaRPr lang="en-US" b="1" dirty="0">
              <a:solidFill>
                <a:srgbClr val="676767"/>
              </a:solidFill>
            </a:endParaRPr>
          </a:p>
        </p:txBody>
      </p:sp>
      <p:sp>
        <p:nvSpPr>
          <p:cNvPr id="7" name="AutoShape 9"/>
          <p:cNvSpPr>
            <a:spLocks/>
          </p:cNvSpPr>
          <p:nvPr/>
        </p:nvSpPr>
        <p:spPr bwMode="auto">
          <a:xfrm>
            <a:off x="1882221" y="2500517"/>
            <a:ext cx="366712" cy="3385940"/>
          </a:xfrm>
          <a:prstGeom prst="leftBrace">
            <a:avLst>
              <a:gd name="adj1" fmla="val 24531"/>
              <a:gd name="adj2" fmla="val 48440"/>
            </a:avLst>
          </a:prstGeom>
          <a:noFill/>
          <a:ln w="57150">
            <a:solidFill>
              <a:srgbClr val="676767"/>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2400">
              <a:solidFill>
                <a:srgbClr val="002864"/>
              </a:solidFill>
              <a:ea typeface="ＭＳ Ｐゴシック" pitchFamily="34" charset="-128"/>
              <a:cs typeface="+mn-cs"/>
            </a:endParaRPr>
          </a:p>
        </p:txBody>
      </p:sp>
      <p:sp>
        <p:nvSpPr>
          <p:cNvPr id="9" name="Text Box 11"/>
          <p:cNvSpPr txBox="1">
            <a:spLocks noChangeArrowheads="1"/>
          </p:cNvSpPr>
          <p:nvPr/>
        </p:nvSpPr>
        <p:spPr bwMode="auto">
          <a:xfrm>
            <a:off x="5139430" y="2436349"/>
            <a:ext cx="1247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b="1" dirty="0">
                <a:solidFill>
                  <a:srgbClr val="676767"/>
                </a:solidFill>
                <a:ea typeface="ＭＳ Ｐゴシック" pitchFamily="34" charset="-128"/>
                <a:cs typeface="+mn-cs"/>
              </a:rPr>
              <a:t>15-20%</a:t>
            </a:r>
          </a:p>
        </p:txBody>
      </p:sp>
      <p:sp>
        <p:nvSpPr>
          <p:cNvPr id="10" name="Text Box 14"/>
          <p:cNvSpPr txBox="1">
            <a:spLocks noChangeArrowheads="1"/>
          </p:cNvSpPr>
          <p:nvPr/>
        </p:nvSpPr>
        <p:spPr bwMode="auto">
          <a:xfrm>
            <a:off x="698512" y="3941070"/>
            <a:ext cx="1247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b="1" dirty="0">
                <a:solidFill>
                  <a:srgbClr val="676767"/>
                </a:solidFill>
                <a:ea typeface="ＭＳ Ｐゴシック" pitchFamily="34" charset="-128"/>
                <a:cs typeface="+mn-cs"/>
              </a:rPr>
              <a:t>50-60%</a:t>
            </a:r>
          </a:p>
        </p:txBody>
      </p:sp>
      <p:sp>
        <p:nvSpPr>
          <p:cNvPr id="5" name="TextBox 4"/>
          <p:cNvSpPr txBox="1"/>
          <p:nvPr/>
        </p:nvSpPr>
        <p:spPr>
          <a:xfrm>
            <a:off x="5993946" y="3695443"/>
            <a:ext cx="2888798" cy="2554545"/>
          </a:xfrm>
          <a:prstGeom prst="rect">
            <a:avLst/>
          </a:prstGeom>
          <a:solidFill>
            <a:schemeClr val="bg2"/>
          </a:solidFill>
        </p:spPr>
        <p:txBody>
          <a:bodyPr wrap="square" rtlCol="0">
            <a:spAutoFit/>
          </a:bodyPr>
          <a:lstStyle/>
          <a:p>
            <a:pPr algn="l"/>
            <a:r>
              <a:rPr lang="en-US" sz="1600" b="1" dirty="0" smtClean="0">
                <a:solidFill>
                  <a:srgbClr val="676767"/>
                </a:solidFill>
                <a:ea typeface="ＭＳ Ｐゴシック" pitchFamily="34" charset="-128"/>
                <a:cs typeface="+mn-cs"/>
              </a:rPr>
              <a:t>2012/2013 US Forecast</a:t>
            </a:r>
          </a:p>
          <a:p>
            <a:pPr algn="l"/>
            <a:r>
              <a:rPr lang="en-US" sz="1600" dirty="0" smtClean="0">
                <a:solidFill>
                  <a:srgbClr val="676767"/>
                </a:solidFill>
                <a:ea typeface="ＭＳ Ｐゴシック" pitchFamily="34" charset="-128"/>
                <a:cs typeface="+mn-cs"/>
              </a:rPr>
              <a:t>Based on numerous criteria as early as August 2012, the Bayer Bee Care Center forecast for colony losses from fall 2012 through spring 2013 was 50-60%+.</a:t>
            </a:r>
          </a:p>
          <a:p>
            <a:pPr algn="l"/>
            <a:endParaRPr lang="en-US" sz="1600" dirty="0">
              <a:solidFill>
                <a:srgbClr val="676767"/>
              </a:solidFill>
              <a:ea typeface="ＭＳ Ｐゴシック" pitchFamily="34" charset="-128"/>
              <a:cs typeface="+mn-cs"/>
            </a:endParaRPr>
          </a:p>
          <a:p>
            <a:pPr algn="l"/>
            <a:r>
              <a:rPr lang="en-US" sz="1600" b="1" dirty="0" smtClean="0">
                <a:solidFill>
                  <a:srgbClr val="676767"/>
                </a:solidFill>
                <a:ea typeface="ＭＳ Ｐゴシック" pitchFamily="34" charset="-128"/>
              </a:rPr>
              <a:t>2013/2014 </a:t>
            </a:r>
            <a:r>
              <a:rPr lang="en-US" sz="1600" b="1" dirty="0">
                <a:solidFill>
                  <a:srgbClr val="676767"/>
                </a:solidFill>
                <a:ea typeface="ＭＳ Ｐゴシック" pitchFamily="34" charset="-128"/>
              </a:rPr>
              <a:t>US Forecast</a:t>
            </a:r>
          </a:p>
          <a:p>
            <a:pPr algn="l"/>
            <a:r>
              <a:rPr lang="en-US" sz="1600" dirty="0" smtClean="0">
                <a:solidFill>
                  <a:srgbClr val="676767"/>
                </a:solidFill>
                <a:ea typeface="ＭＳ Ｐゴシック" pitchFamily="34" charset="-128"/>
              </a:rPr>
              <a:t>More difficult to forecast</a:t>
            </a:r>
            <a:endParaRPr lang="en-US" sz="1600" dirty="0" smtClean="0">
              <a:solidFill>
                <a:srgbClr val="676767"/>
              </a:solidFill>
              <a:ea typeface="ＭＳ Ｐゴシック" pitchFamily="34" charset="-128"/>
              <a:cs typeface="+mn-cs"/>
            </a:endParaRPr>
          </a:p>
        </p:txBody>
      </p:sp>
    </p:spTree>
    <p:extLst>
      <p:ext uri="{BB962C8B-B14F-4D97-AF65-F5344CB8AC3E}">
        <p14:creationId xmlns:p14="http://schemas.microsoft.com/office/powerpoint/2010/main" val="240391734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1348"/>
          <a:stretch/>
        </p:blipFill>
        <p:spPr>
          <a:xfrm>
            <a:off x="0" y="0"/>
            <a:ext cx="9144000" cy="6858000"/>
          </a:xfrm>
          <a:prstGeom prst="rect">
            <a:avLst/>
          </a:prstGeom>
        </p:spPr>
      </p:pic>
      <p:sp>
        <p:nvSpPr>
          <p:cNvPr id="3" name="TextBox 2"/>
          <p:cNvSpPr txBox="1"/>
          <p:nvPr/>
        </p:nvSpPr>
        <p:spPr>
          <a:xfrm>
            <a:off x="723766" y="222656"/>
            <a:ext cx="7931515" cy="2554545"/>
          </a:xfrm>
          <a:prstGeom prst="rect">
            <a:avLst/>
          </a:prstGeom>
          <a:noFill/>
        </p:spPr>
        <p:txBody>
          <a:bodyPr wrap="square" rtlCol="0">
            <a:spAutoFit/>
          </a:bodyPr>
          <a:lstStyle/>
          <a:p>
            <a:r>
              <a:rPr lang="en-US" sz="4000" dirty="0" smtClean="0">
                <a:solidFill>
                  <a:schemeClr val="bg1"/>
                </a:solidFill>
              </a:rPr>
              <a:t>Honey bee health needs to be protected for production of hive products, bee stock, and pollination services</a:t>
            </a:r>
            <a:endParaRPr lang="en-US" sz="4000" dirty="0">
              <a:solidFill>
                <a:schemeClr val="bg1"/>
              </a:solidFill>
            </a:endParaRPr>
          </a:p>
        </p:txBody>
      </p:sp>
    </p:spTree>
    <p:extLst>
      <p:ext uri="{BB962C8B-B14F-4D97-AF65-F5344CB8AC3E}">
        <p14:creationId xmlns:p14="http://schemas.microsoft.com/office/powerpoint/2010/main" val="2100192876"/>
      </p:ext>
    </p:extLst>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30258" y="204946"/>
            <a:ext cx="8083483" cy="2308324"/>
          </a:xfrm>
          <a:prstGeom prst="rect">
            <a:avLst/>
          </a:prstGeom>
          <a:noFill/>
        </p:spPr>
        <p:txBody>
          <a:bodyPr wrap="square" rtlCol="0">
            <a:spAutoFit/>
          </a:bodyPr>
          <a:lstStyle/>
          <a:p>
            <a:r>
              <a:rPr lang="en-US" sz="3600" dirty="0" smtClean="0">
                <a:solidFill>
                  <a:schemeClr val="bg1"/>
                </a:solidFill>
              </a:rPr>
              <a:t>Commercial apiculture health needs to be protected to ensure large scale pollination services are available for insect pollinated crops </a:t>
            </a:r>
            <a:endParaRPr lang="en-US" sz="3600" dirty="0">
              <a:solidFill>
                <a:schemeClr val="bg1"/>
              </a:solidFill>
            </a:endParaRPr>
          </a:p>
        </p:txBody>
      </p:sp>
    </p:spTree>
    <p:extLst>
      <p:ext uri="{BB962C8B-B14F-4D97-AF65-F5344CB8AC3E}">
        <p14:creationId xmlns:p14="http://schemas.microsoft.com/office/powerpoint/2010/main" val="740787102"/>
      </p:ext>
    </p:extLst>
  </p:cSld>
  <p:clrMapOvr>
    <a:masterClrMapping/>
  </p:clrMapOvr>
  <p:transition>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Users\mjtcm\Pictures\Pics for Beth\DSC_024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127" r="231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6725" y="254654"/>
            <a:ext cx="7163785" cy="949325"/>
          </a:xfrm>
        </p:spPr>
        <p:txBody>
          <a:bodyPr/>
          <a:lstStyle/>
          <a:p>
            <a:r>
              <a:rPr lang="en-US" sz="3200" dirty="0" smtClean="0"/>
              <a:t>Crop health needs to be protected to ensure and improve yield and quality</a:t>
            </a:r>
            <a:endParaRPr lang="en-US" sz="3200" dirty="0"/>
          </a:p>
        </p:txBody>
      </p:sp>
      <p:sp>
        <p:nvSpPr>
          <p:cNvPr id="4" name="Slide Number Placeholder 3"/>
          <p:cNvSpPr>
            <a:spLocks noGrp="1"/>
          </p:cNvSpPr>
          <p:nvPr>
            <p:ph type="sldNum" sz="quarter" idx="11"/>
          </p:nvPr>
        </p:nvSpPr>
        <p:spPr/>
        <p:txBody>
          <a:bodyPr/>
          <a:lstStyle/>
          <a:p>
            <a:r>
              <a:rPr lang="en-US" smtClean="0">
                <a:solidFill>
                  <a:srgbClr val="676767"/>
                </a:solidFill>
              </a:rPr>
              <a:t>Page </a:t>
            </a:r>
            <a:fld id="{87F334AE-4EAC-4C2D-A638-92A76F09FCC4}" type="slidenum">
              <a:rPr lang="en-US" smtClean="0">
                <a:solidFill>
                  <a:srgbClr val="676767"/>
                </a:solidFill>
              </a:rPr>
              <a:pPr/>
              <a:t>16</a:t>
            </a:fld>
            <a:endParaRPr lang="en-US" dirty="0">
              <a:solidFill>
                <a:srgbClr val="676767"/>
              </a:solidFill>
            </a:endParaRPr>
          </a:p>
        </p:txBody>
      </p:sp>
      <p:sp>
        <p:nvSpPr>
          <p:cNvPr id="5" name="TextBox 4"/>
          <p:cNvSpPr txBox="1"/>
          <p:nvPr/>
        </p:nvSpPr>
        <p:spPr>
          <a:xfrm>
            <a:off x="1812193" y="5578227"/>
            <a:ext cx="5519613" cy="954107"/>
          </a:xfrm>
          <a:prstGeom prst="rect">
            <a:avLst/>
          </a:prstGeom>
          <a:noFill/>
        </p:spPr>
        <p:txBody>
          <a:bodyPr wrap="square" rtlCol="0">
            <a:spAutoFit/>
          </a:bodyPr>
          <a:lstStyle/>
          <a:p>
            <a:r>
              <a:rPr lang="en-US" sz="2800" dirty="0" smtClean="0">
                <a:solidFill>
                  <a:schemeClr val="bg1"/>
                </a:solidFill>
              </a:rPr>
              <a:t>Crop production agriculture and apiculture must and can coexist</a:t>
            </a:r>
            <a:endParaRPr lang="en-US" sz="2800" dirty="0">
              <a:solidFill>
                <a:schemeClr val="bg1"/>
              </a:solidFill>
            </a:endParaRPr>
          </a:p>
        </p:txBody>
      </p:sp>
    </p:spTree>
    <p:extLst>
      <p:ext uri="{BB962C8B-B14F-4D97-AF65-F5344CB8AC3E}">
        <p14:creationId xmlns:p14="http://schemas.microsoft.com/office/powerpoint/2010/main" val="372203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19"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9436" name="think-cell Slide" r:id="rId22" imgW="360" imgH="360" progId="TCLayout.ActiveDocument.1">
                  <p:embed/>
                </p:oleObj>
              </mc:Choice>
              <mc:Fallback>
                <p:oleObj name="think-cell Slide" r:id="rId22" imgW="360" imgH="360" progId="TCLayout.ActiveDocument.1">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19" name="Rectangle 3" hidden="1"/>
          <p:cNvSpPr>
            <a:spLocks noChangeArrowheads="1"/>
          </p:cNvSpPr>
          <p:nvPr>
            <p:custDataLst>
              <p:tags r:id="rId3"/>
            </p:custDataLst>
          </p:nvPr>
        </p:nvSpPr>
        <p:spPr bwMode="auto">
          <a:xfrm>
            <a:off x="0" y="0"/>
            <a:ext cx="158750" cy="158750"/>
          </a:xfrm>
          <a:prstGeom prst="rect">
            <a:avLst/>
          </a:prstGeom>
          <a:solidFill>
            <a:schemeClr val="bg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defRPr/>
            </a:pPr>
            <a:endParaRPr lang="en-US" sz="1200">
              <a:latin typeface="Arial"/>
              <a:ea typeface="+mn-ea"/>
              <a:cs typeface="Arial"/>
              <a:sym typeface="Arial"/>
            </a:endParaRPr>
          </a:p>
        </p:txBody>
      </p:sp>
      <p:graphicFrame>
        <p:nvGraphicFramePr>
          <p:cNvPr id="4" name="Object 117"/>
          <p:cNvGraphicFramePr>
            <a:graphicFrameLocks/>
          </p:cNvGraphicFramePr>
          <p:nvPr>
            <p:custDataLst>
              <p:tags r:id="rId4"/>
            </p:custDataLst>
            <p:extLst>
              <p:ext uri="{D42A27DB-BD31-4B8C-83A1-F6EECF244321}">
                <p14:modId xmlns:p14="http://schemas.microsoft.com/office/powerpoint/2010/main" val="2945277164"/>
              </p:ext>
            </p:extLst>
          </p:nvPr>
        </p:nvGraphicFramePr>
        <p:xfrm>
          <a:off x="1644650" y="1862138"/>
          <a:ext cx="5718175" cy="4127500"/>
        </p:xfrm>
        <a:graphic>
          <a:graphicData uri="http://schemas.openxmlformats.org/drawingml/2006/chart">
            <c:chart xmlns:c="http://schemas.openxmlformats.org/drawingml/2006/chart" xmlns:r="http://schemas.openxmlformats.org/officeDocument/2006/relationships" r:id="rId24"/>
          </a:graphicData>
        </a:graphic>
      </p:graphicFrame>
      <p:sp>
        <p:nvSpPr>
          <p:cNvPr id="12293" name="Rectangle 125"/>
          <p:cNvSpPr>
            <a:spLocks noChangeArrowheads="1"/>
          </p:cNvSpPr>
          <p:nvPr>
            <p:custDataLst>
              <p:tags r:id="rId5"/>
            </p:custDataLst>
          </p:nvPr>
        </p:nvSpPr>
        <p:spPr bwMode="auto">
          <a:xfrm>
            <a:off x="1000125" y="1816100"/>
            <a:ext cx="758825" cy="18256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r"/>
            <a:fld id="{9DC69D48-35A4-4D4B-B440-A2779EE542A7}" type="datetime'''''''35''''.''''''''00''''''''''0.''0''0''''''0'''''''">
              <a:rPr lang="en-US" sz="1200"/>
              <a:pPr algn="r"/>
              <a:t>35.000.000</a:t>
            </a:fld>
            <a:endParaRPr lang="en-US" sz="1200">
              <a:cs typeface="Arial" pitchFamily="34" charset="0"/>
              <a:sym typeface="Arial" pitchFamily="34" charset="0"/>
            </a:endParaRPr>
          </a:p>
        </p:txBody>
      </p:sp>
      <p:sp>
        <p:nvSpPr>
          <p:cNvPr id="12294" name="Rectangle 124"/>
          <p:cNvSpPr>
            <a:spLocks noChangeArrowheads="1"/>
          </p:cNvSpPr>
          <p:nvPr>
            <p:custDataLst>
              <p:tags r:id="rId6"/>
            </p:custDataLst>
          </p:nvPr>
        </p:nvSpPr>
        <p:spPr bwMode="auto">
          <a:xfrm>
            <a:off x="1000125" y="2339975"/>
            <a:ext cx="758825" cy="18256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r"/>
            <a:fld id="{669ABDFE-4986-410A-85FF-802F65F21F6B}" type="datetime'30''''''''''''.0''''0''''''''''''''''''''0''.''''0''0''0'''''">
              <a:rPr lang="en-US" sz="1200"/>
              <a:pPr algn="r"/>
              <a:t>30.000.000</a:t>
            </a:fld>
            <a:endParaRPr lang="en-US" sz="1200">
              <a:cs typeface="Arial" pitchFamily="34" charset="0"/>
              <a:sym typeface="Arial" pitchFamily="34" charset="0"/>
            </a:endParaRPr>
          </a:p>
        </p:txBody>
      </p:sp>
      <p:sp>
        <p:nvSpPr>
          <p:cNvPr id="12295" name="Rectangle 123"/>
          <p:cNvSpPr>
            <a:spLocks noChangeArrowheads="1"/>
          </p:cNvSpPr>
          <p:nvPr>
            <p:custDataLst>
              <p:tags r:id="rId7"/>
            </p:custDataLst>
          </p:nvPr>
        </p:nvSpPr>
        <p:spPr bwMode="auto">
          <a:xfrm>
            <a:off x="1000125" y="2863850"/>
            <a:ext cx="758825" cy="18256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r"/>
            <a:fld id="{9C3E7ADA-8840-49AF-A326-5BF6B7BCB3F7}" type="datetime'''''''''''''''2''5''''.''0''''''''00''.''''''0''00'''''''">
              <a:rPr lang="en-US" sz="1200"/>
              <a:pPr algn="r"/>
              <a:t>25.000.000</a:t>
            </a:fld>
            <a:endParaRPr lang="en-US" sz="1200">
              <a:cs typeface="Arial" pitchFamily="34" charset="0"/>
              <a:sym typeface="Arial" pitchFamily="34" charset="0"/>
            </a:endParaRPr>
          </a:p>
        </p:txBody>
      </p:sp>
      <p:sp>
        <p:nvSpPr>
          <p:cNvPr id="12296" name="Rectangle 122"/>
          <p:cNvSpPr>
            <a:spLocks noChangeArrowheads="1"/>
          </p:cNvSpPr>
          <p:nvPr>
            <p:custDataLst>
              <p:tags r:id="rId8"/>
            </p:custDataLst>
          </p:nvPr>
        </p:nvSpPr>
        <p:spPr bwMode="auto">
          <a:xfrm>
            <a:off x="1000125" y="3387725"/>
            <a:ext cx="758825" cy="18256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r"/>
            <a:fld id="{4E657A7C-C2EE-4900-AB86-02A2F616FA63}" type="datetime'''2''''0.''0''''''''0''''0.00''''''''''''''''''''''''''0'''''">
              <a:rPr lang="en-US" sz="1200"/>
              <a:pPr algn="r"/>
              <a:t>20.000.000</a:t>
            </a:fld>
            <a:endParaRPr lang="en-US" sz="1200">
              <a:cs typeface="Arial" pitchFamily="34" charset="0"/>
              <a:sym typeface="Arial" pitchFamily="34" charset="0"/>
            </a:endParaRPr>
          </a:p>
        </p:txBody>
      </p:sp>
      <p:sp>
        <p:nvSpPr>
          <p:cNvPr id="12297" name="Rectangle 121"/>
          <p:cNvSpPr>
            <a:spLocks noChangeArrowheads="1"/>
          </p:cNvSpPr>
          <p:nvPr>
            <p:custDataLst>
              <p:tags r:id="rId9"/>
            </p:custDataLst>
          </p:nvPr>
        </p:nvSpPr>
        <p:spPr bwMode="auto">
          <a:xfrm>
            <a:off x="1000125" y="3911600"/>
            <a:ext cx="758825" cy="18256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r"/>
            <a:fld id="{EB7506E5-1480-48AF-AA49-A7903695B362}" type="datetime'''''1''''5''''''''.''0''''0''''''''''''0''.0''0''''''''''''0'">
              <a:rPr lang="en-US" sz="1200"/>
              <a:pPr algn="r"/>
              <a:t>15.000.000</a:t>
            </a:fld>
            <a:endParaRPr lang="en-US" sz="1200">
              <a:cs typeface="Arial" pitchFamily="34" charset="0"/>
              <a:sym typeface="Arial" pitchFamily="34" charset="0"/>
            </a:endParaRPr>
          </a:p>
        </p:txBody>
      </p:sp>
      <p:sp>
        <p:nvSpPr>
          <p:cNvPr id="12298" name="Rectangle 120"/>
          <p:cNvSpPr>
            <a:spLocks noChangeArrowheads="1"/>
          </p:cNvSpPr>
          <p:nvPr>
            <p:custDataLst>
              <p:tags r:id="rId10"/>
            </p:custDataLst>
          </p:nvPr>
        </p:nvSpPr>
        <p:spPr bwMode="auto">
          <a:xfrm>
            <a:off x="1000125" y="4435475"/>
            <a:ext cx="758825" cy="18256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r"/>
            <a:fld id="{4A231666-92E6-4321-8456-72E0D4FAE6ED}" type="datetime'''''''1''''0''''''''''''''.00''''''0.''''''''''''0''''00'">
              <a:rPr lang="en-US" sz="1200"/>
              <a:pPr algn="r"/>
              <a:t>10.000.000</a:t>
            </a:fld>
            <a:endParaRPr lang="en-US" sz="1200">
              <a:cs typeface="Arial" pitchFamily="34" charset="0"/>
              <a:sym typeface="Arial" pitchFamily="34" charset="0"/>
            </a:endParaRPr>
          </a:p>
        </p:txBody>
      </p:sp>
      <p:sp>
        <p:nvSpPr>
          <p:cNvPr id="12299" name="Rectangle 119"/>
          <p:cNvSpPr>
            <a:spLocks noChangeArrowheads="1"/>
          </p:cNvSpPr>
          <p:nvPr>
            <p:custDataLst>
              <p:tags r:id="rId11"/>
            </p:custDataLst>
          </p:nvPr>
        </p:nvSpPr>
        <p:spPr bwMode="auto">
          <a:xfrm>
            <a:off x="1084263" y="4959350"/>
            <a:ext cx="674687" cy="18256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r"/>
            <a:fld id="{DE2C7C90-467B-4EB7-9E8D-F40CBE21727E}" type="datetime'5.''''00''''''''''0''''''''''.00''''''''''''''''''''0'''''''">
              <a:rPr lang="en-US" sz="1200"/>
              <a:pPr algn="r"/>
              <a:t>5.000.000</a:t>
            </a:fld>
            <a:endParaRPr lang="en-US" sz="1200">
              <a:cs typeface="Arial" pitchFamily="34" charset="0"/>
              <a:sym typeface="Arial" pitchFamily="34" charset="0"/>
            </a:endParaRPr>
          </a:p>
        </p:txBody>
      </p:sp>
      <p:sp>
        <p:nvSpPr>
          <p:cNvPr id="12300" name="Rectangle 118"/>
          <p:cNvSpPr>
            <a:spLocks noChangeArrowheads="1"/>
          </p:cNvSpPr>
          <p:nvPr>
            <p:custDataLst>
              <p:tags r:id="rId12"/>
            </p:custDataLst>
          </p:nvPr>
        </p:nvSpPr>
        <p:spPr bwMode="auto">
          <a:xfrm>
            <a:off x="1674813" y="5483225"/>
            <a:ext cx="84137" cy="18256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r"/>
            <a:fld id="{0E81959D-BA89-422E-BDB8-993C388B5B02}" type="datetime'''''''0'''''''''''''''''''''''''''''''''''''''''''">
              <a:rPr lang="en-US" sz="1200"/>
              <a:pPr algn="r"/>
              <a:t>0</a:t>
            </a:fld>
            <a:endParaRPr lang="en-US" sz="1200">
              <a:cs typeface="Arial" pitchFamily="34" charset="0"/>
              <a:sym typeface="Arial" pitchFamily="34" charset="0"/>
            </a:endParaRPr>
          </a:p>
        </p:txBody>
      </p:sp>
      <p:sp>
        <p:nvSpPr>
          <p:cNvPr id="12301" name="Text Box 4"/>
          <p:cNvSpPr txBox="1">
            <a:spLocks noChangeArrowheads="1"/>
          </p:cNvSpPr>
          <p:nvPr>
            <p:custDataLst>
              <p:tags r:id="rId13"/>
            </p:custDataLst>
          </p:nvPr>
        </p:nvSpPr>
        <p:spPr bwMode="auto">
          <a:xfrm>
            <a:off x="417513" y="792613"/>
            <a:ext cx="75247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l" eaLnBrk="1" hangingPunct="1"/>
            <a:r>
              <a:rPr lang="en-US" sz="3200" b="1" dirty="0" smtClean="0">
                <a:cs typeface="Arial" pitchFamily="34" charset="0"/>
              </a:rPr>
              <a:t>Managed Honey Bee </a:t>
            </a:r>
            <a:r>
              <a:rPr lang="en-US" sz="3200" b="1" dirty="0">
                <a:cs typeface="Arial" pitchFamily="34" charset="0"/>
              </a:rPr>
              <a:t>Colonies Worldwide</a:t>
            </a:r>
          </a:p>
        </p:txBody>
      </p:sp>
      <p:sp>
        <p:nvSpPr>
          <p:cNvPr id="12309" name="Rectangle 132"/>
          <p:cNvSpPr>
            <a:spLocks noChangeArrowheads="1"/>
          </p:cNvSpPr>
          <p:nvPr>
            <p:custDataLst>
              <p:tags r:id="rId14"/>
            </p:custDataLst>
          </p:nvPr>
        </p:nvSpPr>
        <p:spPr bwMode="auto">
          <a:xfrm>
            <a:off x="7350492" y="5504317"/>
            <a:ext cx="565150" cy="18256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fld id="{2CB1A452-FFB8-41D6-B2DD-0E9F8B6CA2F5}" type="datetime'''O''''''''c''''''e''''a''n''''i''''''''''''''''''''''a'''">
              <a:rPr lang="en-US" sz="1400" b="1"/>
              <a:pPr/>
              <a:t>Oceania</a:t>
            </a:fld>
            <a:endParaRPr lang="en-US" sz="1400" b="1" dirty="0">
              <a:cs typeface="Arial" pitchFamily="34" charset="0"/>
              <a:sym typeface="Arial" pitchFamily="34" charset="0"/>
            </a:endParaRPr>
          </a:p>
        </p:txBody>
      </p:sp>
      <p:sp>
        <p:nvSpPr>
          <p:cNvPr id="12311" name="Rectangle 130"/>
          <p:cNvSpPr>
            <a:spLocks noChangeArrowheads="1"/>
          </p:cNvSpPr>
          <p:nvPr>
            <p:custDataLst>
              <p:tags r:id="rId15"/>
            </p:custDataLst>
          </p:nvPr>
        </p:nvSpPr>
        <p:spPr bwMode="auto">
          <a:xfrm>
            <a:off x="7277922" y="1992994"/>
            <a:ext cx="295275" cy="18256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fld id="{2F7AF07A-75A5-4A72-9E4A-C26D9A71087C}" type="datetime'A''''''''''''''''''s''''''''''''''''''''''''''''''i''a'">
              <a:rPr lang="en-US" sz="1400" b="1"/>
              <a:pPr/>
              <a:t>Asia</a:t>
            </a:fld>
            <a:endParaRPr lang="en-US" sz="1200" b="1" dirty="0">
              <a:cs typeface="Arial" pitchFamily="34" charset="0"/>
              <a:sym typeface="Arial" pitchFamily="34" charset="0"/>
            </a:endParaRPr>
          </a:p>
        </p:txBody>
      </p:sp>
      <p:sp>
        <p:nvSpPr>
          <p:cNvPr id="12312" name="Rectangle 129"/>
          <p:cNvSpPr>
            <a:spLocks noChangeArrowheads="1"/>
          </p:cNvSpPr>
          <p:nvPr>
            <p:custDataLst>
              <p:tags r:id="rId16"/>
            </p:custDataLst>
          </p:nvPr>
        </p:nvSpPr>
        <p:spPr bwMode="auto">
          <a:xfrm>
            <a:off x="7394034" y="4868068"/>
            <a:ext cx="996950" cy="18256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fld id="{70D2D40A-002D-4297-BA31-FD67DEEBF70C}" type="datetime'''''S''''''o''''ut''h A''''m''''e''''''''r''''''i''ca'''''''''">
              <a:rPr lang="en-US" sz="1400" b="1"/>
              <a:pPr/>
              <a:t>South America</a:t>
            </a:fld>
            <a:endParaRPr lang="en-US" sz="1400" b="1" dirty="0">
              <a:cs typeface="Arial" pitchFamily="34" charset="0"/>
              <a:sym typeface="Arial" pitchFamily="34" charset="0"/>
            </a:endParaRPr>
          </a:p>
        </p:txBody>
      </p:sp>
      <p:sp>
        <p:nvSpPr>
          <p:cNvPr id="12313" name="Rectangle 128"/>
          <p:cNvSpPr>
            <a:spLocks noChangeArrowheads="1"/>
          </p:cNvSpPr>
          <p:nvPr>
            <p:custDataLst>
              <p:tags r:id="rId17"/>
            </p:custDataLst>
          </p:nvPr>
        </p:nvSpPr>
        <p:spPr bwMode="auto">
          <a:xfrm>
            <a:off x="7425560" y="5321755"/>
            <a:ext cx="1089025" cy="18256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fld id="{CE924732-59F4-4BBE-B533-BE1A1E7E1E97}" type="datetime'C''''''en''''''''''''t''ral'' ''''''''A''m''''''er''''''i''ca'">
              <a:rPr lang="en-US" sz="1400" b="1"/>
              <a:pPr/>
              <a:t>Central America</a:t>
            </a:fld>
            <a:endParaRPr lang="en-US" sz="1400" b="1" dirty="0">
              <a:cs typeface="Arial" pitchFamily="34" charset="0"/>
              <a:sym typeface="Arial" pitchFamily="34" charset="0"/>
            </a:endParaRPr>
          </a:p>
        </p:txBody>
      </p:sp>
      <p:sp>
        <p:nvSpPr>
          <p:cNvPr id="12315" name="Rectangle 126"/>
          <p:cNvSpPr>
            <a:spLocks noChangeArrowheads="1"/>
          </p:cNvSpPr>
          <p:nvPr>
            <p:custDataLst>
              <p:tags r:id="rId18"/>
            </p:custDataLst>
          </p:nvPr>
        </p:nvSpPr>
        <p:spPr bwMode="auto">
          <a:xfrm>
            <a:off x="7350989" y="3669866"/>
            <a:ext cx="388938" cy="18256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fld id="{619934D3-0BFA-4519-8514-03859490FF86}" type="datetime'''''''''''''A''''''f''''''''''''''''r''i''ca'''''''">
              <a:rPr lang="en-US" sz="1400" b="1"/>
              <a:pPr/>
              <a:t>Africa</a:t>
            </a:fld>
            <a:endParaRPr lang="en-US" sz="1400" b="1" dirty="0">
              <a:cs typeface="Arial" pitchFamily="34" charset="0"/>
              <a:sym typeface="Arial" pitchFamily="34" charset="0"/>
            </a:endParaRPr>
          </a:p>
        </p:txBody>
      </p:sp>
      <p:grpSp>
        <p:nvGrpSpPr>
          <p:cNvPr id="12316" name="Group 236"/>
          <p:cNvGrpSpPr>
            <a:grpSpLocks/>
          </p:cNvGrpSpPr>
          <p:nvPr>
            <p:custDataLst>
              <p:tags r:id="rId19"/>
            </p:custDataLst>
          </p:nvPr>
        </p:nvGrpSpPr>
        <p:grpSpPr bwMode="auto">
          <a:xfrm>
            <a:off x="1421605" y="1555750"/>
            <a:ext cx="6559579" cy="4868863"/>
            <a:chOff x="1421000" y="1555266"/>
            <a:chExt cx="5875041" cy="5154231"/>
          </a:xfrm>
        </p:grpSpPr>
        <p:sp>
          <p:nvSpPr>
            <p:cNvPr id="9246" name="TextBox 234"/>
            <p:cNvSpPr txBox="1">
              <a:spLocks noChangeArrowheads="1"/>
            </p:cNvSpPr>
            <p:nvPr>
              <p:custDataLst>
                <p:tags r:id="rId20"/>
              </p:custDataLst>
            </p:nvPr>
          </p:nvSpPr>
          <p:spPr bwMode="auto">
            <a:xfrm>
              <a:off x="1421000" y="6392021"/>
              <a:ext cx="5752793" cy="31747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lgn="ctr">
                  <a:solidFill>
                    <a:srgbClr val="005598"/>
                  </a:solidFill>
                  <a:round/>
                  <a:headEnd/>
                  <a:tailEnd/>
                </a14:hiddenLine>
              </a:ext>
            </a:extLst>
          </p:spPr>
          <p:txBody>
            <a:bodyPr lIns="0" tIns="72000" rIns="0" bIns="72000"/>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spcBef>
                  <a:spcPct val="40000"/>
                </a:spcBef>
                <a:defRPr/>
              </a:pPr>
              <a:r>
                <a:rPr lang="en-US" sz="1050" dirty="0" smtClean="0"/>
                <a:t>Data source: FAOSTAT (http://</a:t>
              </a:r>
              <a:r>
                <a:rPr lang="en-US" sz="1200" dirty="0" smtClean="0"/>
                <a:t>faostat.fao.org/site/573/DesktopDefault.aspx?PageID=573</a:t>
              </a:r>
              <a:r>
                <a:rPr lang="en-US" sz="1050" dirty="0" smtClean="0"/>
                <a:t>)</a:t>
              </a:r>
            </a:p>
          </p:txBody>
        </p:sp>
        <p:sp>
          <p:nvSpPr>
            <p:cNvPr id="12319" name="TextBox 235"/>
            <p:cNvSpPr txBox="1">
              <a:spLocks noChangeArrowheads="1"/>
            </p:cNvSpPr>
            <p:nvPr/>
          </p:nvSpPr>
          <p:spPr bwMode="auto">
            <a:xfrm>
              <a:off x="2040200" y="1555266"/>
              <a:ext cx="5255841" cy="3405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lgn="ctr">
                  <a:solidFill>
                    <a:srgbClr val="005598"/>
                  </a:solidFill>
                  <a:round/>
                  <a:headEnd/>
                  <a:tailEnd/>
                </a14:hiddenLine>
              </a:ext>
            </a:extLst>
          </p:spPr>
          <p:txBody>
            <a:bodyPr lIns="0" tIns="72000" rIns="0" bIns="72000"/>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spcBef>
                  <a:spcPct val="40000"/>
                </a:spcBef>
              </a:pPr>
              <a:r>
                <a:rPr lang="en-US" sz="1800" b="1" dirty="0" smtClean="0"/>
                <a:t>Trends </a:t>
              </a:r>
              <a:r>
                <a:rPr lang="en-US" sz="1800" b="1" dirty="0"/>
                <a:t>Across Continents</a:t>
              </a:r>
            </a:p>
          </p:txBody>
        </p:sp>
      </p:grpSp>
      <p:sp>
        <p:nvSpPr>
          <p:cNvPr id="32" name="Slide Number Placeholder 1"/>
          <p:cNvSpPr txBox="1">
            <a:spLocks/>
          </p:cNvSpPr>
          <p:nvPr/>
        </p:nvSpPr>
        <p:spPr>
          <a:xfrm>
            <a:off x="361155" y="6424613"/>
            <a:ext cx="792396" cy="433386"/>
          </a:xfrm>
          <a:prstGeom prst="rect">
            <a:avLst/>
          </a:prstGeom>
        </p:spPr>
        <p:txBody>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000" smtClean="0"/>
              <a:t>Page </a:t>
            </a:r>
            <a:fld id="{87F334AE-4EAC-4C2D-A638-92A76F09FCC4}" type="slidenum">
              <a:rPr lang="en-US" sz="1000" smtClean="0"/>
              <a:pPr/>
              <a:t>17</a:t>
            </a:fld>
            <a:endParaRPr lang="en-US" sz="1000" dirty="0"/>
          </a:p>
        </p:txBody>
      </p:sp>
      <p:sp>
        <p:nvSpPr>
          <p:cNvPr id="2" name="TextBox 1"/>
          <p:cNvSpPr txBox="1"/>
          <p:nvPr/>
        </p:nvSpPr>
        <p:spPr>
          <a:xfrm>
            <a:off x="7179362" y="3833604"/>
            <a:ext cx="801823" cy="307777"/>
          </a:xfrm>
          <a:prstGeom prst="rect">
            <a:avLst/>
          </a:prstGeom>
          <a:noFill/>
        </p:spPr>
        <p:txBody>
          <a:bodyPr wrap="none" rtlCol="0">
            <a:spAutoFit/>
          </a:bodyPr>
          <a:lstStyle/>
          <a:p>
            <a:r>
              <a:rPr lang="en-US" sz="1400" b="1" dirty="0" smtClean="0"/>
              <a:t>Europe</a:t>
            </a:r>
            <a:endParaRPr lang="en-US" sz="1400" b="1" dirty="0"/>
          </a:p>
        </p:txBody>
      </p:sp>
      <p:sp>
        <p:nvSpPr>
          <p:cNvPr id="3" name="TextBox 2"/>
          <p:cNvSpPr txBox="1"/>
          <p:nvPr/>
        </p:nvSpPr>
        <p:spPr>
          <a:xfrm>
            <a:off x="7213659" y="5050631"/>
            <a:ext cx="1413912" cy="307777"/>
          </a:xfrm>
          <a:prstGeom prst="rect">
            <a:avLst/>
          </a:prstGeom>
          <a:noFill/>
        </p:spPr>
        <p:txBody>
          <a:bodyPr wrap="none" rtlCol="0">
            <a:spAutoFit/>
          </a:bodyPr>
          <a:lstStyle/>
          <a:p>
            <a:r>
              <a:rPr lang="en-US" sz="1400" b="1" dirty="0" smtClean="0"/>
              <a:t>North America</a:t>
            </a:r>
            <a:endParaRPr lang="en-US" sz="1400" b="1" dirty="0"/>
          </a:p>
        </p:txBody>
      </p:sp>
      <p:sp>
        <p:nvSpPr>
          <p:cNvPr id="5" name="TextBox 4"/>
          <p:cNvSpPr txBox="1"/>
          <p:nvPr/>
        </p:nvSpPr>
        <p:spPr>
          <a:xfrm>
            <a:off x="2152922" y="2246590"/>
            <a:ext cx="2847254" cy="400110"/>
          </a:xfrm>
          <a:prstGeom prst="rect">
            <a:avLst/>
          </a:prstGeom>
          <a:noFill/>
        </p:spPr>
        <p:txBody>
          <a:bodyPr wrap="none" rtlCol="0">
            <a:spAutoFit/>
          </a:bodyPr>
          <a:lstStyle/>
          <a:p>
            <a:r>
              <a:rPr lang="en-US" sz="2000" b="1" dirty="0" smtClean="0"/>
              <a:t>45% increase globally</a:t>
            </a:r>
            <a:endParaRPr lang="en-US" sz="2000" b="1" dirty="0"/>
          </a:p>
        </p:txBody>
      </p:sp>
    </p:spTree>
    <p:extLst>
      <p:ext uri="{BB962C8B-B14F-4D97-AF65-F5344CB8AC3E}">
        <p14:creationId xmlns:p14="http://schemas.microsoft.com/office/powerpoint/2010/main" val="101150617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2696957530"/>
              </p:ext>
            </p:extLst>
          </p:nvPr>
        </p:nvGraphicFramePr>
        <p:xfrm>
          <a:off x="265815" y="1769622"/>
          <a:ext cx="8428356" cy="50896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97112" y="475338"/>
            <a:ext cx="8439472" cy="533400"/>
          </a:xfrm>
        </p:spPr>
        <p:txBody>
          <a:bodyPr>
            <a:normAutofit fontScale="90000"/>
          </a:bodyPr>
          <a:lstStyle/>
          <a:p>
            <a:pPr algn="l"/>
            <a:r>
              <a:rPr lang="en-CA" sz="3600" b="1" dirty="0" smtClean="0"/>
              <a:t>Hives and Beekeepers in Canada</a:t>
            </a:r>
            <a:endParaRPr lang="en-CA" sz="3600" b="1" dirty="0"/>
          </a:p>
        </p:txBody>
      </p:sp>
      <p:sp>
        <p:nvSpPr>
          <p:cNvPr id="3" name="TextBox 2"/>
          <p:cNvSpPr txBox="1"/>
          <p:nvPr/>
        </p:nvSpPr>
        <p:spPr>
          <a:xfrm>
            <a:off x="455679" y="1110571"/>
            <a:ext cx="4985083" cy="276999"/>
          </a:xfrm>
          <a:prstGeom prst="rect">
            <a:avLst/>
          </a:prstGeom>
          <a:noFill/>
        </p:spPr>
        <p:txBody>
          <a:bodyPr wrap="none" rtlCol="0">
            <a:spAutoFit/>
          </a:bodyPr>
          <a:lstStyle/>
          <a:p>
            <a:pPr>
              <a:buNone/>
            </a:pPr>
            <a:r>
              <a:rPr lang="en-CA" sz="1200" dirty="0"/>
              <a:t>Data source:  CANSIM </a:t>
            </a:r>
            <a:r>
              <a:rPr lang="en-CA" sz="1200" dirty="0" smtClean="0"/>
              <a:t>Tables </a:t>
            </a:r>
            <a:r>
              <a:rPr lang="en-CA" sz="1200" dirty="0"/>
              <a:t>001-007: Production and value of </a:t>
            </a:r>
            <a:r>
              <a:rPr lang="en-CA" sz="1200" dirty="0" smtClean="0"/>
              <a:t>honey</a:t>
            </a:r>
            <a:endParaRPr lang="en-CA" sz="1200" dirty="0"/>
          </a:p>
        </p:txBody>
      </p:sp>
      <p:cxnSp>
        <p:nvCxnSpPr>
          <p:cNvPr id="8" name="Straight Connector 7"/>
          <p:cNvCxnSpPr/>
          <p:nvPr/>
        </p:nvCxnSpPr>
        <p:spPr bwMode="auto">
          <a:xfrm flipH="1">
            <a:off x="2685143" y="1769622"/>
            <a:ext cx="29029" cy="3847407"/>
          </a:xfrm>
          <a:prstGeom prst="line">
            <a:avLst/>
          </a:prstGeom>
          <a:solidFill>
            <a:schemeClr val="bg2"/>
          </a:solidFill>
          <a:ln w="381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H="1">
            <a:off x="5870969" y="1776882"/>
            <a:ext cx="29029" cy="3847407"/>
          </a:xfrm>
          <a:prstGeom prst="line">
            <a:avLst/>
          </a:prstGeom>
          <a:solidFill>
            <a:schemeClr val="bg2"/>
          </a:solidFill>
          <a:ln w="381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flipH="1">
            <a:off x="5660519" y="1769628"/>
            <a:ext cx="29029" cy="3847407"/>
          </a:xfrm>
          <a:prstGeom prst="line">
            <a:avLst/>
          </a:prstGeom>
          <a:solidFill>
            <a:schemeClr val="bg2"/>
          </a:solidFill>
          <a:ln w="381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2561677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Bee Care Center Functionality</a:t>
            </a:r>
            <a:endParaRPr lang="en-US" dirty="0"/>
          </a:p>
        </p:txBody>
      </p:sp>
      <p:sp>
        <p:nvSpPr>
          <p:cNvPr id="3" name="Slide Number Placeholder 2"/>
          <p:cNvSpPr>
            <a:spLocks noGrp="1"/>
          </p:cNvSpPr>
          <p:nvPr>
            <p:ph type="sldNum" sz="quarter" idx="4294967295"/>
          </p:nvPr>
        </p:nvSpPr>
        <p:spPr>
          <a:xfrm>
            <a:off x="361155" y="6424613"/>
            <a:ext cx="792396" cy="433386"/>
          </a:xfrm>
          <a:prstGeom prst="rect">
            <a:avLst/>
          </a:prstGeom>
        </p:spPr>
        <p:txBody>
          <a:bodyPr/>
          <a:lstStyle/>
          <a:p>
            <a:r>
              <a:rPr lang="en-US" smtClean="0">
                <a:solidFill>
                  <a:srgbClr val="676767"/>
                </a:solidFill>
              </a:rPr>
              <a:t>Page </a:t>
            </a:r>
            <a:fld id="{87F334AE-4EAC-4C2D-A638-92A76F09FCC4}" type="slidenum">
              <a:rPr lang="en-US" smtClean="0">
                <a:solidFill>
                  <a:srgbClr val="676767"/>
                </a:solidFill>
              </a:rPr>
              <a:pPr/>
              <a:t>1</a:t>
            </a:fld>
            <a:endParaRPr lang="en-US" dirty="0">
              <a:solidFill>
                <a:srgbClr val="676767"/>
              </a:solidFill>
            </a:endParaRPr>
          </a:p>
        </p:txBody>
      </p:sp>
      <p:sp>
        <p:nvSpPr>
          <p:cNvPr id="4" name="Footer Placeholder 3"/>
          <p:cNvSpPr>
            <a:spLocks noGrp="1"/>
          </p:cNvSpPr>
          <p:nvPr>
            <p:ph type="ftr" sz="quarter" idx="4294967295"/>
          </p:nvPr>
        </p:nvSpPr>
        <p:spPr>
          <a:xfrm>
            <a:off x="1153551" y="6424613"/>
            <a:ext cx="5718983" cy="433386"/>
          </a:xfrm>
          <a:prstGeom prst="rect">
            <a:avLst/>
          </a:prstGeom>
        </p:spPr>
        <p:txBody>
          <a:bodyPr/>
          <a:lstStyle/>
          <a:p>
            <a:r>
              <a:rPr lang="en-US" smtClean="0">
                <a:solidFill>
                  <a:srgbClr val="676767"/>
                </a:solidFill>
              </a:rPr>
              <a:t>Bee Health Update to Sandra Peterson </a:t>
            </a:r>
            <a:r>
              <a:rPr lang="en-US" smtClean="0">
                <a:solidFill>
                  <a:srgbClr val="676767"/>
                </a:solidFill>
                <a:sym typeface="Wingdings"/>
              </a:rPr>
              <a:t> May 17, 2012</a:t>
            </a:r>
            <a:endParaRPr lang="en-US" dirty="0">
              <a:solidFill>
                <a:srgbClr val="676767"/>
              </a:solidFill>
            </a:endParaRPr>
          </a:p>
        </p:txBody>
      </p:sp>
      <p:sp>
        <p:nvSpPr>
          <p:cNvPr id="5" name="Rectangle 4"/>
          <p:cNvSpPr/>
          <p:nvPr/>
        </p:nvSpPr>
        <p:spPr>
          <a:xfrm>
            <a:off x="6231615" y="1554163"/>
            <a:ext cx="2695575" cy="4484687"/>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l">
              <a:defRPr/>
            </a:pPr>
            <a:endParaRPr lang="en-US" sz="2400">
              <a:solidFill>
                <a:srgbClr val="FFFFFF"/>
              </a:solidFill>
            </a:endParaRP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675" y="1554163"/>
            <a:ext cx="5683250" cy="4589462"/>
          </a:xfrm>
          <a:prstGeom prst="rect">
            <a:avLst/>
          </a:prstGeom>
          <a:noFill/>
          <a:ln>
            <a:noFill/>
          </a:ln>
          <a:effectLst/>
          <a:extLst>
            <a:ext uri="{909E8E84-426E-40DD-AFC4-6F175D3DCCD1}">
              <a14:hiddenFill xmlns:a14="http://schemas.microsoft.com/office/drawing/2010/main">
                <a:solidFill>
                  <a:srgbClr val="6BC2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p:cNvSpPr txBox="1"/>
          <p:nvPr/>
        </p:nvSpPr>
        <p:spPr>
          <a:xfrm>
            <a:off x="6393540" y="1676400"/>
            <a:ext cx="2771775" cy="4308872"/>
          </a:xfrm>
          <a:prstGeom prst="rect">
            <a:avLst/>
          </a:prstGeom>
          <a:noFill/>
        </p:spPr>
        <p:txBody>
          <a:bodyPr>
            <a:spAutoFit/>
          </a:bodyPr>
          <a:lstStyle/>
          <a:p>
            <a:pPr algn="l">
              <a:spcAft>
                <a:spcPts val="600"/>
              </a:spcAft>
              <a:defRPr/>
            </a:pPr>
            <a:r>
              <a:rPr lang="en-US" sz="2000" b="1" dirty="0">
                <a:solidFill>
                  <a:srgbClr val="676767"/>
                </a:solidFill>
                <a:ea typeface="ＭＳ Ｐゴシック" pitchFamily="34" charset="-128"/>
                <a:cs typeface="Arial"/>
              </a:rPr>
              <a:t>Site Placement</a:t>
            </a:r>
          </a:p>
          <a:p>
            <a:pPr marL="285750" indent="-285750" algn="l">
              <a:spcAft>
                <a:spcPts val="600"/>
              </a:spcAft>
              <a:buFont typeface="Wingdings" pitchFamily="2" charset="2"/>
              <a:buChar char="§"/>
              <a:defRPr/>
            </a:pPr>
            <a:r>
              <a:rPr lang="en-US" dirty="0">
                <a:solidFill>
                  <a:srgbClr val="676767"/>
                </a:solidFill>
                <a:ea typeface="ＭＳ Ｐゴシック" pitchFamily="34" charset="-128"/>
                <a:cs typeface="Arial"/>
              </a:rPr>
              <a:t>Existing structure</a:t>
            </a:r>
          </a:p>
          <a:p>
            <a:pPr marL="285750" indent="-285750" algn="l">
              <a:spcAft>
                <a:spcPts val="600"/>
              </a:spcAft>
              <a:buFont typeface="Wingdings" pitchFamily="2" charset="2"/>
              <a:buChar char="§"/>
              <a:defRPr/>
            </a:pPr>
            <a:r>
              <a:rPr lang="en-US" dirty="0">
                <a:solidFill>
                  <a:srgbClr val="676767"/>
                </a:solidFill>
                <a:ea typeface="ＭＳ Ｐゴシック" pitchFamily="34" charset="-128"/>
                <a:cs typeface="Arial"/>
              </a:rPr>
              <a:t>New construction</a:t>
            </a:r>
          </a:p>
          <a:p>
            <a:pPr algn="l">
              <a:spcBef>
                <a:spcPts val="1200"/>
              </a:spcBef>
              <a:spcAft>
                <a:spcPts val="600"/>
              </a:spcAft>
              <a:defRPr/>
            </a:pPr>
            <a:r>
              <a:rPr lang="en-US" sz="2000" b="1" dirty="0">
                <a:solidFill>
                  <a:srgbClr val="676767"/>
                </a:solidFill>
                <a:ea typeface="ＭＳ Ｐゴシック" pitchFamily="34" charset="-128"/>
                <a:cs typeface="Arial"/>
              </a:rPr>
              <a:t>Functionality</a:t>
            </a:r>
          </a:p>
          <a:p>
            <a:pPr marL="285750" indent="-285750" algn="l">
              <a:spcAft>
                <a:spcPts val="600"/>
              </a:spcAft>
              <a:buFont typeface="Wingdings" pitchFamily="2" charset="2"/>
              <a:buChar char="§"/>
              <a:defRPr/>
            </a:pPr>
            <a:r>
              <a:rPr lang="en-US" dirty="0">
                <a:solidFill>
                  <a:srgbClr val="676767"/>
                </a:solidFill>
                <a:ea typeface="ＭＳ Ｐゴシック" pitchFamily="34" charset="-128"/>
                <a:cs typeface="Arial"/>
              </a:rPr>
              <a:t>Access / Security</a:t>
            </a:r>
          </a:p>
          <a:p>
            <a:pPr marL="285750" indent="-285750" algn="l">
              <a:spcAft>
                <a:spcPts val="600"/>
              </a:spcAft>
              <a:buFont typeface="Wingdings" pitchFamily="2" charset="2"/>
              <a:buChar char="§"/>
              <a:defRPr/>
            </a:pPr>
            <a:r>
              <a:rPr lang="en-US" dirty="0">
                <a:solidFill>
                  <a:srgbClr val="676767"/>
                </a:solidFill>
                <a:ea typeface="ＭＳ Ｐゴシック" pitchFamily="34" charset="-128"/>
                <a:cs typeface="Arial"/>
              </a:rPr>
              <a:t>Research</a:t>
            </a:r>
          </a:p>
          <a:p>
            <a:pPr marL="285750" indent="-285750" algn="l">
              <a:spcAft>
                <a:spcPts val="600"/>
              </a:spcAft>
              <a:buFont typeface="Wingdings" pitchFamily="2" charset="2"/>
              <a:buChar char="§"/>
              <a:defRPr/>
            </a:pPr>
            <a:r>
              <a:rPr lang="en-US" dirty="0">
                <a:solidFill>
                  <a:srgbClr val="676767"/>
                </a:solidFill>
                <a:ea typeface="ＭＳ Ｐゴシック" pitchFamily="34" charset="-128"/>
                <a:cs typeface="Arial"/>
              </a:rPr>
              <a:t>Meeting &amp; training</a:t>
            </a:r>
          </a:p>
          <a:p>
            <a:pPr algn="l">
              <a:spcBef>
                <a:spcPts val="1200"/>
              </a:spcBef>
              <a:spcAft>
                <a:spcPts val="600"/>
              </a:spcAft>
              <a:defRPr/>
            </a:pPr>
            <a:r>
              <a:rPr lang="en-US" sz="2000" b="1" dirty="0">
                <a:solidFill>
                  <a:srgbClr val="676767"/>
                </a:solidFill>
                <a:ea typeface="ＭＳ Ｐゴシック" pitchFamily="34" charset="-128"/>
                <a:cs typeface="Arial"/>
              </a:rPr>
              <a:t>Communication</a:t>
            </a:r>
          </a:p>
          <a:p>
            <a:pPr marL="285750" indent="-285750" algn="l">
              <a:spcAft>
                <a:spcPts val="600"/>
              </a:spcAft>
              <a:buFont typeface="Wingdings" pitchFamily="2" charset="2"/>
              <a:buChar char="§"/>
              <a:defRPr/>
            </a:pPr>
            <a:r>
              <a:rPr lang="en-US" dirty="0">
                <a:solidFill>
                  <a:srgbClr val="676767"/>
                </a:solidFill>
                <a:ea typeface="ＭＳ Ｐゴシック" pitchFamily="34" charset="-128"/>
                <a:cs typeface="Arial"/>
              </a:rPr>
              <a:t>Bayer brand</a:t>
            </a:r>
          </a:p>
          <a:p>
            <a:pPr marL="285750" indent="-285750" algn="l">
              <a:spcAft>
                <a:spcPts val="600"/>
              </a:spcAft>
              <a:buFont typeface="Wingdings" pitchFamily="2" charset="2"/>
              <a:buChar char="§"/>
              <a:defRPr/>
            </a:pPr>
            <a:r>
              <a:rPr lang="en-US" dirty="0">
                <a:solidFill>
                  <a:srgbClr val="676767"/>
                </a:solidFill>
                <a:ea typeface="ＭＳ Ｐゴシック" pitchFamily="34" charset="-128"/>
                <a:cs typeface="Arial"/>
              </a:rPr>
              <a:t>Feet on the ground</a:t>
            </a:r>
          </a:p>
          <a:p>
            <a:pPr marL="285750" indent="-285750" algn="l">
              <a:spcAft>
                <a:spcPts val="600"/>
              </a:spcAft>
              <a:buFont typeface="Wingdings" pitchFamily="2" charset="2"/>
              <a:buChar char="§"/>
              <a:defRPr/>
            </a:pPr>
            <a:r>
              <a:rPr lang="en-US" dirty="0">
                <a:solidFill>
                  <a:srgbClr val="676767"/>
                </a:solidFill>
                <a:ea typeface="ＭＳ Ｐゴシック" pitchFamily="34" charset="-128"/>
                <a:cs typeface="Arial"/>
              </a:rPr>
              <a:t>Collaborative</a:t>
            </a:r>
          </a:p>
        </p:txBody>
      </p:sp>
      <p:pic>
        <p:nvPicPr>
          <p:cNvPr id="8"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Tree>
    <p:extLst>
      <p:ext uri="{BB962C8B-B14F-4D97-AF65-F5344CB8AC3E}">
        <p14:creationId xmlns:p14="http://schemas.microsoft.com/office/powerpoint/2010/main" val="2797641464"/>
      </p:ext>
    </p:extLst>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r>
              <a:rPr lang="en-US" smtClean="0"/>
              <a:t>Page </a:t>
            </a:r>
            <a:fld id="{87F334AE-4EAC-4C2D-A638-92A76F09FCC4}" type="slidenum">
              <a:rPr lang="en-US" smtClean="0"/>
              <a:pPr/>
              <a:t>19</a:t>
            </a:fld>
            <a:endParaRPr lang="en-US" dirty="0"/>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0"/>
            <a:ext cx="9144000" cy="6863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935033" y="1143783"/>
            <a:ext cx="2638864" cy="707886"/>
          </a:xfrm>
          <a:prstGeom prst="rect">
            <a:avLst/>
          </a:prstGeom>
          <a:solidFill>
            <a:schemeClr val="bg1"/>
          </a:solidFill>
        </p:spPr>
        <p:txBody>
          <a:bodyPr wrap="none" rtlCol="0">
            <a:spAutoFit/>
          </a:bodyPr>
          <a:lstStyle/>
          <a:p>
            <a:r>
              <a:rPr lang="en-US" sz="4000" b="1" dirty="0" smtClean="0"/>
              <a:t>2006-2007</a:t>
            </a:r>
            <a:endParaRPr lang="en-US" sz="4000" b="1" dirty="0"/>
          </a:p>
        </p:txBody>
      </p:sp>
    </p:spTree>
    <p:extLst>
      <p:ext uri="{BB962C8B-B14F-4D97-AF65-F5344CB8AC3E}">
        <p14:creationId xmlns:p14="http://schemas.microsoft.com/office/powerpoint/2010/main" val="2639246554"/>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19"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9693"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19" name="Rectangle 3" hidden="1"/>
          <p:cNvSpPr>
            <a:spLocks noChangeArrowheads="1"/>
          </p:cNvSpPr>
          <p:nvPr>
            <p:custDataLst>
              <p:tags r:id="rId3"/>
            </p:custDataLst>
          </p:nvPr>
        </p:nvSpPr>
        <p:spPr bwMode="auto">
          <a:xfrm>
            <a:off x="0" y="0"/>
            <a:ext cx="158750" cy="158750"/>
          </a:xfrm>
          <a:prstGeom prst="rect">
            <a:avLst/>
          </a:prstGeom>
          <a:solidFill>
            <a:schemeClr val="bg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defRPr/>
            </a:pPr>
            <a:endParaRPr lang="en-US" sz="1200">
              <a:latin typeface="Arial"/>
              <a:ea typeface="+mn-ea"/>
              <a:cs typeface="Arial"/>
              <a:sym typeface="Arial"/>
            </a:endParaRPr>
          </a:p>
        </p:txBody>
      </p:sp>
      <p:sp>
        <p:nvSpPr>
          <p:cNvPr id="12301" name="Text Box 4"/>
          <p:cNvSpPr txBox="1">
            <a:spLocks noChangeArrowheads="1"/>
          </p:cNvSpPr>
          <p:nvPr>
            <p:custDataLst>
              <p:tags r:id="rId4"/>
            </p:custDataLst>
          </p:nvPr>
        </p:nvSpPr>
        <p:spPr bwMode="auto">
          <a:xfrm>
            <a:off x="417513" y="792613"/>
            <a:ext cx="75247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l" eaLnBrk="1" hangingPunct="1"/>
            <a:r>
              <a:rPr lang="en-US" sz="3200" b="1" dirty="0" smtClean="0">
                <a:cs typeface="Arial" pitchFamily="34" charset="0"/>
              </a:rPr>
              <a:t>Beekeeping on the Rise in Europe</a:t>
            </a:r>
            <a:endParaRPr lang="en-US" sz="3200" b="1" dirty="0">
              <a:cs typeface="Arial" pitchFamily="34" charset="0"/>
            </a:endParaRPr>
          </a:p>
        </p:txBody>
      </p:sp>
      <p:sp>
        <p:nvSpPr>
          <p:cNvPr id="32" name="Slide Number Placeholder 1"/>
          <p:cNvSpPr txBox="1">
            <a:spLocks/>
          </p:cNvSpPr>
          <p:nvPr/>
        </p:nvSpPr>
        <p:spPr>
          <a:xfrm>
            <a:off x="361155" y="6424613"/>
            <a:ext cx="792396" cy="433386"/>
          </a:xfrm>
          <a:prstGeom prst="rect">
            <a:avLst/>
          </a:prstGeom>
        </p:spPr>
        <p:txBody>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000" smtClean="0"/>
              <a:t>Page </a:t>
            </a:r>
            <a:fld id="{87F334AE-4EAC-4C2D-A638-92A76F09FCC4}" type="slidenum">
              <a:rPr lang="en-US" sz="1000" smtClean="0"/>
              <a:pPr/>
              <a:t>20</a:t>
            </a:fld>
            <a:endParaRPr lang="en-US" sz="1000" dirty="0"/>
          </a:p>
        </p:txBody>
      </p:sp>
      <p:sp>
        <p:nvSpPr>
          <p:cNvPr id="6" name="TextBox 5"/>
          <p:cNvSpPr txBox="1"/>
          <p:nvPr/>
        </p:nvSpPr>
        <p:spPr>
          <a:xfrm>
            <a:off x="417513" y="1930206"/>
            <a:ext cx="8426942" cy="2369880"/>
          </a:xfrm>
          <a:prstGeom prst="rect">
            <a:avLst/>
          </a:prstGeom>
          <a:noFill/>
        </p:spPr>
        <p:txBody>
          <a:bodyPr wrap="square" rtlCol="0">
            <a:spAutoFit/>
          </a:bodyPr>
          <a:lstStyle/>
          <a:p>
            <a:pPr algn="l"/>
            <a:r>
              <a:rPr lang="en-US" sz="3600" dirty="0" smtClean="0"/>
              <a:t>…overall </a:t>
            </a:r>
            <a:r>
              <a:rPr lang="en-US" sz="3600" dirty="0"/>
              <a:t>numbers of honeybee colonies increased by 7</a:t>
            </a:r>
            <a:r>
              <a:rPr lang="en-US" sz="3600" dirty="0" smtClean="0"/>
              <a:t>% (in Europe) …between </a:t>
            </a:r>
            <a:r>
              <a:rPr lang="en-US" sz="3600" dirty="0"/>
              <a:t>2005 and 2010</a:t>
            </a:r>
            <a:r>
              <a:rPr lang="en-US" sz="3600" dirty="0" smtClean="0"/>
              <a:t>.</a:t>
            </a:r>
          </a:p>
          <a:p>
            <a:pPr algn="l"/>
            <a:r>
              <a:rPr lang="en-US" sz="2000" dirty="0" smtClean="0"/>
              <a:t>_________________________</a:t>
            </a:r>
          </a:p>
          <a:p>
            <a:pPr algn="l"/>
            <a:r>
              <a:rPr lang="en-US" sz="2000" i="1" dirty="0" smtClean="0"/>
              <a:t>BBC News: Science and Environment, 08 Jan 2014</a:t>
            </a:r>
          </a:p>
        </p:txBody>
      </p:sp>
    </p:spTree>
    <p:extLst>
      <p:ext uri="{BB962C8B-B14F-4D97-AF65-F5344CB8AC3E}">
        <p14:creationId xmlns:p14="http://schemas.microsoft.com/office/powerpoint/2010/main" val="144565366"/>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bee care_ppt_080212_MB1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Line 5"/>
          <p:cNvSpPr>
            <a:spLocks noChangeShapeType="1"/>
          </p:cNvSpPr>
          <p:nvPr/>
        </p:nvSpPr>
        <p:spPr bwMode="gray">
          <a:xfrm>
            <a:off x="2278063" y="3054350"/>
            <a:ext cx="0" cy="2181225"/>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676767"/>
              </a:solidFill>
              <a:ea typeface="ＭＳ Ｐゴシック" pitchFamily="34" charset="-128"/>
              <a:cs typeface="+mn-cs"/>
            </a:endParaRPr>
          </a:p>
        </p:txBody>
      </p:sp>
      <p:sp>
        <p:nvSpPr>
          <p:cNvPr id="5" name="Rectangle 3"/>
          <p:cNvSpPr>
            <a:spLocks noGrp="1" noChangeArrowheads="1"/>
          </p:cNvSpPr>
          <p:nvPr>
            <p:ph type="subTitle" idx="1"/>
          </p:nvPr>
        </p:nvSpPr>
        <p:spPr bwMode="gray">
          <a:xfrm>
            <a:off x="2498873" y="3076991"/>
            <a:ext cx="5425927" cy="1223412"/>
          </a:xfrm>
        </p:spPr>
        <p:txBody>
          <a:bodyPr/>
          <a:lstStyle/>
          <a:p>
            <a:pPr marL="0" indent="0" eaLnBrk="1" hangingPunct="1">
              <a:buNone/>
            </a:pPr>
            <a:r>
              <a:rPr lang="en-US" sz="3600" dirty="0" smtClean="0">
                <a:solidFill>
                  <a:srgbClr val="676767"/>
                </a:solidFill>
              </a:rPr>
              <a:t>Underlying Causes</a:t>
            </a:r>
          </a:p>
          <a:p>
            <a:pPr marL="0" indent="0" eaLnBrk="1" hangingPunct="1">
              <a:buNone/>
            </a:pPr>
            <a:endParaRPr lang="en-US" sz="3600" b="1" dirty="0" smtClean="0"/>
          </a:p>
        </p:txBody>
      </p:sp>
    </p:spTree>
    <p:extLst>
      <p:ext uri="{BB962C8B-B14F-4D97-AF65-F5344CB8AC3E}">
        <p14:creationId xmlns:p14="http://schemas.microsoft.com/office/powerpoint/2010/main" val="4251751858"/>
      </p:ext>
    </p:extLst>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023" b="5662"/>
          <a:stretch/>
        </p:blipFill>
        <p:spPr>
          <a:xfrm>
            <a:off x="0" y="0"/>
            <a:ext cx="9150927" cy="6906491"/>
          </a:xfrm>
          <a:prstGeom prst="rect">
            <a:avLst/>
          </a:prstGeom>
        </p:spPr>
      </p:pic>
      <p:sp>
        <p:nvSpPr>
          <p:cNvPr id="3" name="TextBox 2"/>
          <p:cNvSpPr txBox="1"/>
          <p:nvPr/>
        </p:nvSpPr>
        <p:spPr>
          <a:xfrm>
            <a:off x="2758967" y="352077"/>
            <a:ext cx="5202620" cy="1569660"/>
          </a:xfrm>
          <a:prstGeom prst="rect">
            <a:avLst/>
          </a:prstGeom>
          <a:solidFill>
            <a:srgbClr val="FFC000"/>
          </a:solidFill>
        </p:spPr>
        <p:txBody>
          <a:bodyPr wrap="square" rtlCol="0">
            <a:spAutoFit/>
          </a:bodyPr>
          <a:lstStyle/>
          <a:p>
            <a:r>
              <a:rPr lang="en-US" sz="4000" b="1" i="1" dirty="0" err="1" smtClean="0">
                <a:solidFill>
                  <a:schemeClr val="bg1"/>
                </a:solidFill>
              </a:rPr>
              <a:t>Varroa</a:t>
            </a:r>
            <a:r>
              <a:rPr lang="en-US" sz="4000" b="1" i="1" dirty="0" smtClean="0">
                <a:solidFill>
                  <a:schemeClr val="bg1"/>
                </a:solidFill>
              </a:rPr>
              <a:t> destructor</a:t>
            </a:r>
          </a:p>
          <a:p>
            <a:r>
              <a:rPr lang="en-US" sz="2800" b="1" dirty="0" smtClean="0">
                <a:solidFill>
                  <a:schemeClr val="bg1"/>
                </a:solidFill>
              </a:rPr>
              <a:t>Vampire of the bee world &amp; #1 enemy of honey bees </a:t>
            </a:r>
            <a:endParaRPr lang="en-US" sz="2800" b="1" dirty="0">
              <a:solidFill>
                <a:schemeClr val="bg1"/>
              </a:solidFill>
            </a:endParaRPr>
          </a:p>
        </p:txBody>
      </p:sp>
      <p:cxnSp>
        <p:nvCxnSpPr>
          <p:cNvPr id="5" name="Straight Arrow Connector 4"/>
          <p:cNvCxnSpPr/>
          <p:nvPr/>
        </p:nvCxnSpPr>
        <p:spPr>
          <a:xfrm>
            <a:off x="5623619" y="1927086"/>
            <a:ext cx="319981" cy="1044714"/>
          </a:xfrm>
          <a:prstGeom prst="straightConnector1">
            <a:avLst/>
          </a:prstGeom>
          <a:ln w="101600">
            <a:solidFill>
              <a:srgbClr val="FFFFFF"/>
            </a:solidFill>
            <a:tailEnd type="arrow"/>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163773" y="5808663"/>
            <a:ext cx="8884693" cy="769441"/>
          </a:xfrm>
          <a:prstGeom prst="rect">
            <a:avLst/>
          </a:prstGeom>
          <a:solidFill>
            <a:srgbClr val="0000CC"/>
          </a:solidFill>
        </p:spPr>
        <p:txBody>
          <a:bodyPr wrap="square" rtlCol="0">
            <a:spAutoFit/>
          </a:bodyPr>
          <a:lstStyle/>
          <a:p>
            <a:r>
              <a:rPr lang="en-US" sz="4400" b="1" dirty="0" smtClean="0">
                <a:solidFill>
                  <a:schemeClr val="bg1"/>
                </a:solidFill>
              </a:rPr>
              <a:t>There are no “healthy” colonies</a:t>
            </a:r>
            <a:endParaRPr lang="en-US" sz="4400" b="1" dirty="0">
              <a:solidFill>
                <a:schemeClr val="bg1"/>
              </a:solidFill>
            </a:endParaRPr>
          </a:p>
        </p:txBody>
      </p:sp>
    </p:spTree>
    <p:extLst>
      <p:ext uri="{BB962C8B-B14F-4D97-AF65-F5344CB8AC3E}">
        <p14:creationId xmlns:p14="http://schemas.microsoft.com/office/powerpoint/2010/main" val="3381961247"/>
      </p:ext>
    </p:extLst>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t="12936" r="12936"/>
          <a:stretch/>
        </p:blipFill>
        <p:spPr>
          <a:xfrm>
            <a:off x="-1" y="0"/>
            <a:ext cx="9144001" cy="6858000"/>
          </a:xfrm>
          <a:prstGeom prst="rect">
            <a:avLst/>
          </a:prstGeom>
        </p:spPr>
      </p:pic>
      <p:sp>
        <p:nvSpPr>
          <p:cNvPr id="2" name="TextBox 1"/>
          <p:cNvSpPr txBox="1"/>
          <p:nvPr/>
        </p:nvSpPr>
        <p:spPr>
          <a:xfrm>
            <a:off x="1031263" y="4860300"/>
            <a:ext cx="3986990" cy="1015663"/>
          </a:xfrm>
          <a:prstGeom prst="rect">
            <a:avLst/>
          </a:prstGeom>
          <a:noFill/>
        </p:spPr>
        <p:txBody>
          <a:bodyPr wrap="none" rtlCol="0">
            <a:spAutoFit/>
          </a:bodyPr>
          <a:lstStyle/>
          <a:p>
            <a:r>
              <a:rPr lang="en-US" sz="6000" b="1" dirty="0" smtClean="0">
                <a:solidFill>
                  <a:schemeClr val="tx2"/>
                </a:solidFill>
              </a:rPr>
              <a:t>What if…?</a:t>
            </a:r>
            <a:endParaRPr lang="en-US" sz="6000" b="1" dirty="0">
              <a:solidFill>
                <a:schemeClr val="tx2"/>
              </a:solidFill>
            </a:endParaRPr>
          </a:p>
        </p:txBody>
      </p:sp>
    </p:spTree>
    <p:extLst>
      <p:ext uri="{BB962C8B-B14F-4D97-AF65-F5344CB8AC3E}">
        <p14:creationId xmlns:p14="http://schemas.microsoft.com/office/powerpoint/2010/main" val="3903218901"/>
      </p:ext>
    </p:extLst>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p:cNvSpPr>
          <p:nvPr/>
        </p:nvSpPr>
        <p:spPr bwMode="auto">
          <a:xfrm>
            <a:off x="0" y="0"/>
            <a:ext cx="9144000" cy="6858000"/>
          </a:xfrm>
          <a:prstGeom prst="rect">
            <a:avLst/>
          </a:prstGeom>
          <a:solidFill>
            <a:srgbClr val="FFFFFF"/>
          </a:solidFill>
          <a:ln w="12700">
            <a:solidFill>
              <a:schemeClr val="tx1"/>
            </a:solidFill>
            <a:round/>
            <a:headEnd/>
            <a:tailEnd/>
          </a:ln>
        </p:spPr>
        <p:txBody>
          <a:bodyPr lIns="0" tIns="0" rIns="0" bIns="0"/>
          <a:lstStyle/>
          <a:p>
            <a:endParaRPr lang="en-US">
              <a:solidFill>
                <a:srgbClr val="676767"/>
              </a:solidFill>
            </a:endParaRPr>
          </a:p>
        </p:txBody>
      </p:sp>
      <p:sp>
        <p:nvSpPr>
          <p:cNvPr id="413699" name="Rectangle 3"/>
          <p:cNvSpPr>
            <a:spLocks/>
          </p:cNvSpPr>
          <p:nvPr/>
        </p:nvSpPr>
        <p:spPr bwMode="auto">
          <a:xfrm>
            <a:off x="6591300" y="6402388"/>
            <a:ext cx="2603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r>
              <a:rPr lang="en-US" sz="1000">
                <a:solidFill>
                  <a:srgbClr val="676767"/>
                </a:solidFill>
                <a:latin typeface="Symbol" pitchFamily="18" charset="2"/>
                <a:sym typeface="Symbol" pitchFamily="18" charset="2"/>
              </a:rPr>
              <a:t>©</a:t>
            </a:r>
            <a:r>
              <a:rPr lang="en-US" sz="1000">
                <a:solidFill>
                  <a:srgbClr val="676767"/>
                </a:solidFill>
                <a:cs typeface="Arial" pitchFamily="34" charset="0"/>
                <a:sym typeface="Arial" pitchFamily="34" charset="0"/>
              </a:rPr>
              <a:t> 2009 REL Rogers, Wildwood Labs Inc.</a:t>
            </a:r>
          </a:p>
        </p:txBody>
      </p:sp>
      <p:sp>
        <p:nvSpPr>
          <p:cNvPr id="413700" name="Rectangle 4"/>
          <p:cNvSpPr>
            <a:spLocks/>
          </p:cNvSpPr>
          <p:nvPr/>
        </p:nvSpPr>
        <p:spPr bwMode="auto">
          <a:xfrm>
            <a:off x="990600" y="6229350"/>
            <a:ext cx="8534400" cy="106363"/>
          </a:xfrm>
          <a:prstGeom prst="rect">
            <a:avLst/>
          </a:prstGeom>
          <a:gradFill rotWithShape="0">
            <a:gsLst>
              <a:gs pos="0">
                <a:srgbClr val="D7AA4B"/>
              </a:gs>
              <a:gs pos="100000">
                <a:srgbClr val="E0B14F">
                  <a:alpha val="0"/>
                </a:srgbClr>
              </a:gs>
            </a:gsLst>
            <a:lin ang="0" scaled="1"/>
          </a:gra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en-US">
              <a:solidFill>
                <a:srgbClr val="676767"/>
              </a:solidFill>
            </a:endParaRPr>
          </a:p>
        </p:txBody>
      </p:sp>
      <p:sp>
        <p:nvSpPr>
          <p:cNvPr id="413701" name="Rectangle 5"/>
          <p:cNvSpPr>
            <a:spLocks/>
          </p:cNvSpPr>
          <p:nvPr/>
        </p:nvSpPr>
        <p:spPr bwMode="auto">
          <a:xfrm rot="-5400000">
            <a:off x="-2509838" y="2746376"/>
            <a:ext cx="6323013" cy="106362"/>
          </a:xfrm>
          <a:prstGeom prst="rect">
            <a:avLst/>
          </a:prstGeom>
          <a:gradFill rotWithShape="0">
            <a:gsLst>
              <a:gs pos="0">
                <a:srgbClr val="E0B14F"/>
              </a:gs>
              <a:gs pos="100000">
                <a:srgbClr val="DBAD4D">
                  <a:alpha val="0"/>
                </a:srgbClr>
              </a:gs>
            </a:gsLst>
            <a:lin ang="16920000" scaled="1"/>
          </a:gra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en-US">
              <a:solidFill>
                <a:srgbClr val="676767"/>
              </a:solidFill>
            </a:endParaRPr>
          </a:p>
        </p:txBody>
      </p:sp>
      <p:pic>
        <p:nvPicPr>
          <p:cNvPr id="413702" name="Picture 6"/>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0813" y="5808663"/>
            <a:ext cx="990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13703" name="Rectangle 7"/>
          <p:cNvSpPr>
            <a:spLocks/>
          </p:cNvSpPr>
          <p:nvPr/>
        </p:nvSpPr>
        <p:spPr bwMode="auto">
          <a:xfrm>
            <a:off x="3675063" y="6337300"/>
            <a:ext cx="19478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1000">
                <a:solidFill>
                  <a:srgbClr val="676767"/>
                </a:solidFill>
                <a:cs typeface="Arial" pitchFamily="34" charset="0"/>
                <a:sym typeface="Arial" pitchFamily="34" charset="0"/>
              </a:rPr>
              <a:t>Nova Scotia Institute of Science</a:t>
            </a:r>
          </a:p>
          <a:p>
            <a:pPr marL="39688"/>
            <a:r>
              <a:rPr lang="en-US" sz="1000">
                <a:solidFill>
                  <a:srgbClr val="676767"/>
                </a:solidFill>
                <a:cs typeface="Arial" pitchFamily="34" charset="0"/>
                <a:sym typeface="Arial" pitchFamily="34" charset="0"/>
              </a:rPr>
              <a:t>Halifax, NS, 6 April 2009</a:t>
            </a:r>
          </a:p>
        </p:txBody>
      </p:sp>
      <p:pic>
        <p:nvPicPr>
          <p:cNvPr id="413704"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75" y="0"/>
            <a:ext cx="914876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413705" name="Rectangle 9"/>
          <p:cNvSpPr>
            <a:spLocks/>
          </p:cNvSpPr>
          <p:nvPr/>
        </p:nvSpPr>
        <p:spPr bwMode="auto">
          <a:xfrm>
            <a:off x="1906789" y="482600"/>
            <a:ext cx="5355824" cy="584775"/>
          </a:xfrm>
          <a:prstGeom prst="rect">
            <a:avLst/>
          </a:prstGeom>
          <a:solidFill>
            <a:schemeClr val="tx2"/>
          </a:solidFill>
          <a:ln>
            <a:noFill/>
          </a:ln>
          <a:extLst/>
        </p:spPr>
        <p:txBody>
          <a:bodyPr wrap="none" lIns="0" tIns="0" rIns="40639" bIns="0">
            <a:spAutoFit/>
          </a:bodyPr>
          <a:lstStyle/>
          <a:p>
            <a:pPr marL="39688"/>
            <a:r>
              <a:rPr lang="en-US" sz="3800" b="1" dirty="0" smtClean="0">
                <a:solidFill>
                  <a:srgbClr val="FFFFFF"/>
                </a:solidFill>
                <a:cs typeface="Arial" pitchFamily="34" charset="0"/>
                <a:sym typeface="Arial" pitchFamily="34" charset="0"/>
              </a:rPr>
              <a:t>Deformed-Wing </a:t>
            </a:r>
            <a:r>
              <a:rPr lang="en-US" sz="3800" b="1" dirty="0">
                <a:solidFill>
                  <a:srgbClr val="FFFFFF"/>
                </a:solidFill>
                <a:cs typeface="Arial" pitchFamily="34" charset="0"/>
                <a:sym typeface="Arial" pitchFamily="34" charset="0"/>
              </a:rPr>
              <a:t>Q</a:t>
            </a:r>
            <a:r>
              <a:rPr lang="en-US" sz="3800" b="1" dirty="0" smtClean="0">
                <a:solidFill>
                  <a:srgbClr val="FFFFFF"/>
                </a:solidFill>
                <a:cs typeface="Arial" pitchFamily="34" charset="0"/>
                <a:sym typeface="Arial" pitchFamily="34" charset="0"/>
              </a:rPr>
              <a:t>ueen</a:t>
            </a:r>
            <a:endParaRPr lang="en-US" sz="3800" b="1" dirty="0">
              <a:solidFill>
                <a:srgbClr val="FFFFFF"/>
              </a:solidFill>
              <a:cs typeface="Arial" pitchFamily="34" charset="0"/>
              <a:sym typeface="Arial" pitchFamily="34" charset="0"/>
            </a:endParaRPr>
          </a:p>
        </p:txBody>
      </p:sp>
      <p:sp>
        <p:nvSpPr>
          <p:cNvPr id="413706" name="Line 10"/>
          <p:cNvSpPr>
            <a:spLocks noChangeShapeType="1"/>
          </p:cNvSpPr>
          <p:nvPr/>
        </p:nvSpPr>
        <p:spPr bwMode="auto">
          <a:xfrm>
            <a:off x="5080000" y="3657600"/>
            <a:ext cx="939800" cy="990600"/>
          </a:xfrm>
          <a:prstGeom prst="line">
            <a:avLst/>
          </a:prstGeom>
          <a:noFill/>
          <a:ln w="190500">
            <a:solidFill>
              <a:srgbClr val="FFFFFF"/>
            </a:solidFill>
            <a:round/>
            <a:headEnd type="stealth" w="med" len="me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676767"/>
              </a:solidFill>
            </a:endParaRPr>
          </a:p>
        </p:txBody>
      </p:sp>
    </p:spTree>
    <p:extLst>
      <p:ext uri="{BB962C8B-B14F-4D97-AF65-F5344CB8AC3E}">
        <p14:creationId xmlns:p14="http://schemas.microsoft.com/office/powerpoint/2010/main" val="351573808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endParaRPr lang="en-US"/>
          </a:p>
        </p:txBody>
      </p:sp>
      <p:pic>
        <p:nvPicPr>
          <p:cNvPr id="399363" name="Picture 3"/>
          <p:cNvPicPr>
            <a:picLocks noChangeArrowheads="1"/>
          </p:cNvPicPr>
          <p:nvPr/>
        </p:nvPicPr>
        <p:blipFill>
          <a:blip r:embed="rId2">
            <a:extLst>
              <a:ext uri="{28A0092B-C50C-407E-A947-70E740481C1C}">
                <a14:useLocalDpi xmlns:a14="http://schemas.microsoft.com/office/drawing/2010/main" val="0"/>
              </a:ext>
            </a:extLst>
          </a:blip>
          <a:srcRect l="4124" r="5875"/>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 name="Rectangle 9"/>
          <p:cNvSpPr>
            <a:spLocks/>
          </p:cNvSpPr>
          <p:nvPr/>
        </p:nvSpPr>
        <p:spPr bwMode="auto">
          <a:xfrm>
            <a:off x="2229253" y="482600"/>
            <a:ext cx="4710904" cy="584775"/>
          </a:xfrm>
          <a:prstGeom prst="rect">
            <a:avLst/>
          </a:prstGeom>
          <a:solidFill>
            <a:schemeClr val="tx2"/>
          </a:solidFill>
          <a:ln>
            <a:noFill/>
          </a:ln>
          <a:extLst/>
        </p:spPr>
        <p:txBody>
          <a:bodyPr wrap="none" lIns="0" tIns="0" rIns="40639" bIns="0">
            <a:spAutoFit/>
          </a:bodyPr>
          <a:lstStyle/>
          <a:p>
            <a:pPr marL="39688"/>
            <a:r>
              <a:rPr lang="en-US" sz="3800" b="1" dirty="0" smtClean="0">
                <a:solidFill>
                  <a:srgbClr val="FFFFFF"/>
                </a:solidFill>
                <a:cs typeface="Arial" pitchFamily="34" charset="0"/>
                <a:sym typeface="Arial" pitchFamily="34" charset="0"/>
              </a:rPr>
              <a:t>American foulbrood</a:t>
            </a:r>
            <a:endParaRPr lang="en-US" sz="3800" b="1" dirty="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2268131786"/>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18"/>
          <p:cNvSpPr>
            <a:spLocks/>
          </p:cNvSpPr>
          <p:nvPr/>
        </p:nvSpPr>
        <p:spPr bwMode="auto">
          <a:xfrm>
            <a:off x="829646" y="397557"/>
            <a:ext cx="7770076" cy="707886"/>
          </a:xfrm>
          <a:prstGeom prst="rect">
            <a:avLst/>
          </a:prstGeom>
          <a:solidFill>
            <a:srgbClr val="0070C0"/>
          </a:solidFill>
          <a:extLst/>
        </p:spPr>
        <p:txBody>
          <a:bodyPr wrap="none" rtlCol="0">
            <a:spAutoFit/>
          </a:bodyPr>
          <a:lstStyle/>
          <a:p>
            <a:r>
              <a:rPr lang="en-US" sz="4000" dirty="0" err="1" smtClean="0">
                <a:solidFill>
                  <a:schemeClr val="bg1"/>
                </a:solidFill>
                <a:sym typeface="Arial" pitchFamily="34" charset="0"/>
              </a:rPr>
              <a:t>Nosema</a:t>
            </a:r>
            <a:r>
              <a:rPr lang="en-US" sz="4000" dirty="0" smtClean="0">
                <a:solidFill>
                  <a:schemeClr val="bg1"/>
                </a:solidFill>
                <a:sym typeface="Arial" pitchFamily="34" charset="0"/>
              </a:rPr>
              <a:t> and Other Biotic Factors</a:t>
            </a:r>
            <a:endParaRPr lang="en-US" sz="4000" dirty="0">
              <a:solidFill>
                <a:schemeClr val="bg1"/>
              </a:solidFill>
              <a:sym typeface="Arial" pitchFamily="34" charset="0"/>
            </a:endParaRPr>
          </a:p>
        </p:txBody>
      </p:sp>
    </p:spTree>
    <p:extLst>
      <p:ext uri="{BB962C8B-B14F-4D97-AF65-F5344CB8AC3E}">
        <p14:creationId xmlns:p14="http://schemas.microsoft.com/office/powerpoint/2010/main" val="4237117575"/>
      </p:ext>
    </p:extLst>
  </p:cSld>
  <p:clrMapOvr>
    <a:masterClrMapping/>
  </p:clrMapOvr>
  <p:transition>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p:cNvSpPr>
          <p:nvPr/>
        </p:nvSpPr>
        <p:spPr bwMode="auto">
          <a:xfrm>
            <a:off x="0" y="0"/>
            <a:ext cx="9144000" cy="6858000"/>
          </a:xfrm>
          <a:prstGeom prst="rect">
            <a:avLst/>
          </a:prstGeom>
          <a:solidFill>
            <a:srgbClr val="FFFFFF"/>
          </a:solidFill>
          <a:ln w="12700">
            <a:solidFill>
              <a:schemeClr val="tx1"/>
            </a:solidFill>
            <a:round/>
            <a:headEnd/>
            <a:tailEnd/>
          </a:ln>
        </p:spPr>
        <p:txBody>
          <a:bodyPr lIns="0" tIns="0" rIns="0" bIns="0"/>
          <a:lstStyle/>
          <a:p>
            <a:endParaRPr lang="en-US">
              <a:solidFill>
                <a:srgbClr val="676767"/>
              </a:solidFill>
            </a:endParaRPr>
          </a:p>
        </p:txBody>
      </p:sp>
      <p:sp>
        <p:nvSpPr>
          <p:cNvPr id="440323" name="Rectangle 3"/>
          <p:cNvSpPr>
            <a:spLocks/>
          </p:cNvSpPr>
          <p:nvPr/>
        </p:nvSpPr>
        <p:spPr bwMode="auto">
          <a:xfrm>
            <a:off x="6591300" y="6402388"/>
            <a:ext cx="2603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r>
              <a:rPr lang="en-US" sz="1000">
                <a:solidFill>
                  <a:srgbClr val="FFFFFF"/>
                </a:solidFill>
                <a:latin typeface="Symbol" pitchFamily="18" charset="2"/>
                <a:sym typeface="Symbol" pitchFamily="18" charset="2"/>
              </a:rPr>
              <a:t>©</a:t>
            </a:r>
            <a:r>
              <a:rPr lang="en-US" sz="1000">
                <a:solidFill>
                  <a:srgbClr val="FFFFFF"/>
                </a:solidFill>
                <a:cs typeface="Arial" pitchFamily="34" charset="0"/>
                <a:sym typeface="Arial" pitchFamily="34" charset="0"/>
              </a:rPr>
              <a:t> 2009 REL Rogers, Wildwood Labs Inc.</a:t>
            </a:r>
          </a:p>
        </p:txBody>
      </p:sp>
      <p:sp>
        <p:nvSpPr>
          <p:cNvPr id="440324" name="Rectangle 4"/>
          <p:cNvSpPr>
            <a:spLocks/>
          </p:cNvSpPr>
          <p:nvPr/>
        </p:nvSpPr>
        <p:spPr bwMode="auto">
          <a:xfrm>
            <a:off x="990600" y="6229350"/>
            <a:ext cx="8534400" cy="106363"/>
          </a:xfrm>
          <a:prstGeom prst="rect">
            <a:avLst/>
          </a:prstGeom>
          <a:gradFill rotWithShape="0">
            <a:gsLst>
              <a:gs pos="0">
                <a:srgbClr val="D7AA4B"/>
              </a:gs>
              <a:gs pos="100000">
                <a:srgbClr val="E0B14F">
                  <a:alpha val="0"/>
                </a:srgbClr>
              </a:gs>
            </a:gsLst>
            <a:lin ang="0" scaled="1"/>
          </a:gra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en-US">
              <a:solidFill>
                <a:srgbClr val="FFFFFF"/>
              </a:solidFill>
            </a:endParaRPr>
          </a:p>
        </p:txBody>
      </p:sp>
      <p:sp>
        <p:nvSpPr>
          <p:cNvPr id="440325" name="Rectangle 5"/>
          <p:cNvSpPr>
            <a:spLocks/>
          </p:cNvSpPr>
          <p:nvPr/>
        </p:nvSpPr>
        <p:spPr bwMode="auto">
          <a:xfrm rot="-5400000">
            <a:off x="-2509838" y="2746376"/>
            <a:ext cx="6323013" cy="106362"/>
          </a:xfrm>
          <a:prstGeom prst="rect">
            <a:avLst/>
          </a:prstGeom>
          <a:gradFill rotWithShape="0">
            <a:gsLst>
              <a:gs pos="0">
                <a:srgbClr val="E0B14F"/>
              </a:gs>
              <a:gs pos="100000">
                <a:srgbClr val="DBAD4D">
                  <a:alpha val="0"/>
                </a:srgbClr>
              </a:gs>
            </a:gsLst>
            <a:lin ang="16920000" scaled="1"/>
          </a:gra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en-US">
              <a:solidFill>
                <a:srgbClr val="676767"/>
              </a:solidFill>
            </a:endParaRPr>
          </a:p>
        </p:txBody>
      </p:sp>
      <p:pic>
        <p:nvPicPr>
          <p:cNvPr id="440326" name="Picture 6"/>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0813" y="5808663"/>
            <a:ext cx="990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40327" name="Rectangle 7"/>
          <p:cNvSpPr>
            <a:spLocks/>
          </p:cNvSpPr>
          <p:nvPr/>
        </p:nvSpPr>
        <p:spPr bwMode="auto">
          <a:xfrm>
            <a:off x="3708993" y="6337300"/>
            <a:ext cx="18800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1000">
                <a:solidFill>
                  <a:srgbClr val="FFFFFF"/>
                </a:solidFill>
                <a:cs typeface="Arial" pitchFamily="34" charset="0"/>
                <a:sym typeface="Arial" pitchFamily="34" charset="0"/>
              </a:rPr>
              <a:t>Nova Scotia Institute of Science</a:t>
            </a:r>
          </a:p>
          <a:p>
            <a:pPr marL="39688"/>
            <a:r>
              <a:rPr lang="en-US" sz="1000">
                <a:solidFill>
                  <a:srgbClr val="FFFFFF"/>
                </a:solidFill>
                <a:cs typeface="Arial" pitchFamily="34" charset="0"/>
                <a:sym typeface="Arial" pitchFamily="34" charset="0"/>
              </a:rPr>
              <a:t>Halifax, NS, 6 April 2009</a:t>
            </a:r>
          </a:p>
        </p:txBody>
      </p:sp>
      <p:sp>
        <p:nvSpPr>
          <p:cNvPr id="440329" name="Rectangle 9"/>
          <p:cNvSpPr>
            <a:spLocks noGrp="1" noChangeArrowheads="1"/>
          </p:cNvSpPr>
          <p:nvPr>
            <p:ph type="title"/>
          </p:nvPr>
        </p:nvSpPr>
        <p:spPr>
          <a:xfrm>
            <a:off x="685800" y="0"/>
            <a:ext cx="7772400" cy="2362200"/>
          </a:xfrm>
          <a:ln/>
        </p:spPr>
        <p:txBody>
          <a:bodyPr rIns="132080" anchor="ctr"/>
          <a:lstStyle/>
          <a:p>
            <a:endParaRPr lang="en-US"/>
          </a:p>
        </p:txBody>
      </p:sp>
      <p:pic>
        <p:nvPicPr>
          <p:cNvPr id="440330" name="Picture 10"/>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40331" name="Rectangle 11"/>
          <p:cNvSpPr>
            <a:spLocks noGrp="1" noChangeArrowheads="1"/>
          </p:cNvSpPr>
          <p:nvPr>
            <p:ph type="body" idx="1"/>
          </p:nvPr>
        </p:nvSpPr>
        <p:spPr>
          <a:xfrm>
            <a:off x="1745240" y="4978433"/>
            <a:ext cx="1344612" cy="490537"/>
          </a:xfrm>
          <a:solidFill>
            <a:schemeClr val="tx2"/>
          </a:solidFill>
          <a:ln/>
        </p:spPr>
        <p:txBody>
          <a:bodyPr rIns="132080" anchor="ctr" anchorCtr="0"/>
          <a:lstStyle/>
          <a:p>
            <a:pPr algn="ctr">
              <a:spcBef>
                <a:spcPct val="0"/>
              </a:spcBef>
              <a:buFont typeface="Wingdings" pitchFamily="2" charset="2"/>
              <a:buNone/>
            </a:pPr>
            <a:r>
              <a:rPr lang="en-US" sz="2000" b="1" dirty="0">
                <a:solidFill>
                  <a:schemeClr val="bg1"/>
                </a:solidFill>
              </a:rPr>
              <a:t>Pollen</a:t>
            </a:r>
          </a:p>
        </p:txBody>
      </p:sp>
      <p:sp>
        <p:nvSpPr>
          <p:cNvPr id="440332" name="Rectangle 12"/>
          <p:cNvSpPr>
            <a:spLocks/>
          </p:cNvSpPr>
          <p:nvPr/>
        </p:nvSpPr>
        <p:spPr bwMode="auto">
          <a:xfrm>
            <a:off x="3160413" y="4978433"/>
            <a:ext cx="1344612" cy="490537"/>
          </a:xfrm>
          <a:prstGeom prst="rect">
            <a:avLst/>
          </a:prstGeom>
          <a:solidFill>
            <a:schemeClr val="tx2"/>
          </a:solidFill>
          <a:ln>
            <a:noFill/>
          </a:ln>
          <a:extLst/>
        </p:spPr>
        <p:txBody>
          <a:bodyPr lIns="0" tIns="0" rIns="40639" bIns="0" anchor="ctr" anchorCtr="0"/>
          <a:lstStyle/>
          <a:p>
            <a:pPr marL="382588" indent="-342900"/>
            <a:r>
              <a:rPr lang="en-US" sz="2000" b="1">
                <a:solidFill>
                  <a:srgbClr val="FFFFFF"/>
                </a:solidFill>
                <a:cs typeface="Arial" pitchFamily="34" charset="0"/>
                <a:sym typeface="Arial" pitchFamily="34" charset="0"/>
              </a:rPr>
              <a:t>Honey</a:t>
            </a:r>
          </a:p>
        </p:txBody>
      </p:sp>
      <p:sp>
        <p:nvSpPr>
          <p:cNvPr id="440333" name="Rectangle 13"/>
          <p:cNvSpPr>
            <a:spLocks/>
          </p:cNvSpPr>
          <p:nvPr/>
        </p:nvSpPr>
        <p:spPr bwMode="auto">
          <a:xfrm>
            <a:off x="4717768" y="4978433"/>
            <a:ext cx="1344612" cy="490537"/>
          </a:xfrm>
          <a:prstGeom prst="rect">
            <a:avLst/>
          </a:prstGeom>
          <a:solidFill>
            <a:schemeClr val="tx2"/>
          </a:solidFill>
          <a:ln>
            <a:noFill/>
          </a:ln>
          <a:extLst/>
        </p:spPr>
        <p:txBody>
          <a:bodyPr lIns="0" tIns="0" rIns="40639" bIns="0" anchor="ctr" anchorCtr="0"/>
          <a:lstStyle/>
          <a:p>
            <a:pPr marL="382588" indent="-342900"/>
            <a:r>
              <a:rPr lang="en-US" sz="2000" b="1">
                <a:solidFill>
                  <a:srgbClr val="FFFFFF"/>
                </a:solidFill>
                <a:cs typeface="Arial" pitchFamily="34" charset="0"/>
                <a:sym typeface="Arial" pitchFamily="34" charset="0"/>
              </a:rPr>
              <a:t>Wax</a:t>
            </a:r>
          </a:p>
        </p:txBody>
      </p:sp>
      <p:sp>
        <p:nvSpPr>
          <p:cNvPr id="440334" name="Rectangle 14"/>
          <p:cNvSpPr>
            <a:spLocks/>
          </p:cNvSpPr>
          <p:nvPr/>
        </p:nvSpPr>
        <p:spPr bwMode="auto">
          <a:xfrm>
            <a:off x="6147526" y="4978433"/>
            <a:ext cx="1344612" cy="490537"/>
          </a:xfrm>
          <a:prstGeom prst="rect">
            <a:avLst/>
          </a:prstGeom>
          <a:solidFill>
            <a:schemeClr val="tx2"/>
          </a:solidFill>
          <a:ln>
            <a:noFill/>
          </a:ln>
          <a:extLst/>
        </p:spPr>
        <p:txBody>
          <a:bodyPr lIns="0" tIns="0" rIns="40639" bIns="0" anchor="ctr" anchorCtr="0"/>
          <a:lstStyle/>
          <a:p>
            <a:pPr marL="382588" indent="-342900"/>
            <a:r>
              <a:rPr lang="en-US" sz="2000" b="1" dirty="0">
                <a:solidFill>
                  <a:srgbClr val="FFFFFF"/>
                </a:solidFill>
                <a:cs typeface="Arial" pitchFamily="34" charset="0"/>
                <a:sym typeface="Arial" pitchFamily="34" charset="0"/>
              </a:rPr>
              <a:t>Bees</a:t>
            </a:r>
          </a:p>
        </p:txBody>
      </p:sp>
      <p:sp>
        <p:nvSpPr>
          <p:cNvPr id="440335" name="Rectangle 15"/>
          <p:cNvSpPr>
            <a:spLocks/>
          </p:cNvSpPr>
          <p:nvPr/>
        </p:nvSpPr>
        <p:spPr bwMode="auto">
          <a:xfrm>
            <a:off x="551036" y="5849511"/>
            <a:ext cx="8041944" cy="584775"/>
          </a:xfrm>
          <a:prstGeom prst="rect">
            <a:avLst/>
          </a:prstGeom>
          <a:solidFill>
            <a:schemeClr val="tx2"/>
          </a:solidFill>
          <a:ln>
            <a:noFill/>
          </a:ln>
          <a:extLst/>
        </p:spPr>
        <p:txBody>
          <a:bodyPr wrap="none" lIns="0" tIns="0" rIns="40639" bIns="0">
            <a:spAutoFit/>
          </a:bodyPr>
          <a:lstStyle/>
          <a:p>
            <a:pPr marL="39688"/>
            <a:r>
              <a:rPr lang="en-US" sz="3800" b="1" dirty="0" smtClean="0">
                <a:solidFill>
                  <a:srgbClr val="FFFFFF"/>
                </a:solidFill>
                <a:cs typeface="Arial" pitchFamily="34" charset="0"/>
                <a:sym typeface="Arial" pitchFamily="34" charset="0"/>
              </a:rPr>
              <a:t>Crop and Bee Protection Products</a:t>
            </a:r>
            <a:endParaRPr lang="en-US" sz="3800" b="1" dirty="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87509809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Reported Causes of Losses</a:t>
            </a:r>
            <a:br>
              <a:rPr lang="en-US" sz="3600" b="1" dirty="0" smtClean="0"/>
            </a:br>
            <a:r>
              <a:rPr lang="en-US" b="1" dirty="0" smtClean="0"/>
              <a:t>2012/2013</a:t>
            </a:r>
            <a:endParaRPr lang="en-US" b="1" dirty="0"/>
          </a:p>
        </p:txBody>
      </p:sp>
      <p:sp>
        <p:nvSpPr>
          <p:cNvPr id="3" name="Slide Number Placeholder 2"/>
          <p:cNvSpPr>
            <a:spLocks noGrp="1"/>
          </p:cNvSpPr>
          <p:nvPr>
            <p:ph type="sldNum" sz="quarter" idx="4"/>
          </p:nvPr>
        </p:nvSpPr>
        <p:spPr/>
        <p:txBody>
          <a:bodyPr/>
          <a:lstStyle/>
          <a:p>
            <a:r>
              <a:rPr lang="en-US" smtClean="0"/>
              <a:t>Page </a:t>
            </a:r>
            <a:fld id="{87F334AE-4EAC-4C2D-A638-92A76F09FCC4}" type="slidenum">
              <a:rPr lang="en-US" smtClean="0"/>
              <a:pPr/>
              <a:t>28</a:t>
            </a:fld>
            <a:endParaRPr lang="en-US" dirty="0"/>
          </a:p>
        </p:txBody>
      </p:sp>
      <p:sp>
        <p:nvSpPr>
          <p:cNvPr id="4" name="TextBox 3"/>
          <p:cNvSpPr txBox="1"/>
          <p:nvPr/>
        </p:nvSpPr>
        <p:spPr>
          <a:xfrm>
            <a:off x="245779" y="1555629"/>
            <a:ext cx="2601994" cy="2585323"/>
          </a:xfrm>
          <a:prstGeom prst="rect">
            <a:avLst/>
          </a:prstGeom>
          <a:noFill/>
        </p:spPr>
        <p:txBody>
          <a:bodyPr wrap="none" rtlCol="0">
            <a:spAutoFit/>
          </a:bodyPr>
          <a:lstStyle/>
          <a:p>
            <a:pPr algn="l"/>
            <a:r>
              <a:rPr lang="en-US" b="1" dirty="0" smtClean="0"/>
              <a:t>COUNTRIES</a:t>
            </a:r>
          </a:p>
          <a:p>
            <a:pPr marL="742950" lvl="1" indent="-285750" algn="l">
              <a:buFont typeface="Arial" pitchFamily="34" charset="0"/>
              <a:buChar char="•"/>
            </a:pPr>
            <a:r>
              <a:rPr lang="en-US" dirty="0" smtClean="0"/>
              <a:t>Latvia</a:t>
            </a:r>
          </a:p>
          <a:p>
            <a:pPr marL="742950" lvl="1" indent="-285750" algn="l">
              <a:buFont typeface="Arial" pitchFamily="34" charset="0"/>
              <a:buChar char="•"/>
            </a:pPr>
            <a:r>
              <a:rPr lang="en-US" dirty="0" smtClean="0"/>
              <a:t>Scotland</a:t>
            </a:r>
          </a:p>
          <a:p>
            <a:pPr marL="742950" lvl="1" indent="-285750" algn="l">
              <a:buFont typeface="Arial" pitchFamily="34" charset="0"/>
              <a:buChar char="•"/>
            </a:pPr>
            <a:r>
              <a:rPr lang="en-US" dirty="0" smtClean="0"/>
              <a:t>Alberta, Canada</a:t>
            </a:r>
          </a:p>
          <a:p>
            <a:pPr marL="742950" lvl="1" indent="-285750" algn="l">
              <a:buFont typeface="Arial" pitchFamily="34" charset="0"/>
              <a:buChar char="•"/>
            </a:pPr>
            <a:r>
              <a:rPr lang="en-US" dirty="0" smtClean="0"/>
              <a:t>Uruguay</a:t>
            </a:r>
          </a:p>
          <a:p>
            <a:pPr marL="742950" lvl="1" indent="-285750" algn="l">
              <a:buFont typeface="Arial" pitchFamily="34" charset="0"/>
              <a:buChar char="•"/>
            </a:pPr>
            <a:r>
              <a:rPr lang="en-US" dirty="0" smtClean="0"/>
              <a:t>Austria</a:t>
            </a:r>
          </a:p>
          <a:p>
            <a:pPr marL="742950" lvl="1" indent="-285750" algn="l">
              <a:buFont typeface="Arial" pitchFamily="34" charset="0"/>
              <a:buChar char="•"/>
            </a:pPr>
            <a:r>
              <a:rPr lang="en-US" dirty="0" smtClean="0"/>
              <a:t>Holland</a:t>
            </a:r>
          </a:p>
          <a:p>
            <a:pPr marL="742950" lvl="1" indent="-285750" algn="l">
              <a:buFont typeface="Arial" pitchFamily="34" charset="0"/>
              <a:buChar char="•"/>
            </a:pPr>
            <a:r>
              <a:rPr lang="en-US" dirty="0" smtClean="0"/>
              <a:t>Hawaii</a:t>
            </a:r>
          </a:p>
          <a:p>
            <a:pPr marL="742950" lvl="1" indent="-285750" algn="l">
              <a:buFont typeface="Arial" pitchFamily="34" charset="0"/>
              <a:buChar char="•"/>
            </a:pPr>
            <a:r>
              <a:rPr lang="en-US" dirty="0" smtClean="0"/>
              <a:t>New Zealand</a:t>
            </a:r>
            <a:endParaRPr lang="en-US" dirty="0"/>
          </a:p>
        </p:txBody>
      </p:sp>
      <p:sp>
        <p:nvSpPr>
          <p:cNvPr id="6" name="TextBox 5"/>
          <p:cNvSpPr txBox="1"/>
          <p:nvPr/>
        </p:nvSpPr>
        <p:spPr>
          <a:xfrm>
            <a:off x="275673" y="4117986"/>
            <a:ext cx="3486852" cy="2031325"/>
          </a:xfrm>
          <a:prstGeom prst="rect">
            <a:avLst/>
          </a:prstGeom>
          <a:noFill/>
        </p:spPr>
        <p:txBody>
          <a:bodyPr wrap="none" rtlCol="0">
            <a:spAutoFit/>
          </a:bodyPr>
          <a:lstStyle/>
          <a:p>
            <a:pPr algn="l"/>
            <a:r>
              <a:rPr lang="en-US" b="1" dirty="0" smtClean="0"/>
              <a:t>LOSSES ATTRIBUTED TO</a:t>
            </a:r>
          </a:p>
          <a:p>
            <a:pPr marL="742950" lvl="1" indent="-285750" algn="l">
              <a:buFont typeface="Arial" pitchFamily="34" charset="0"/>
              <a:buChar char="•"/>
            </a:pPr>
            <a:r>
              <a:rPr lang="en-US" i="1" dirty="0" err="1" smtClean="0"/>
              <a:t>Varroa</a:t>
            </a:r>
            <a:r>
              <a:rPr lang="en-US" dirty="0" smtClean="0"/>
              <a:t>, </a:t>
            </a:r>
            <a:r>
              <a:rPr lang="en-US" i="1" dirty="0" err="1" smtClean="0"/>
              <a:t>Nosema,</a:t>
            </a:r>
            <a:r>
              <a:rPr lang="en-US" dirty="0" err="1" smtClean="0"/>
              <a:t>Viruses</a:t>
            </a:r>
            <a:endParaRPr lang="en-US" dirty="0" smtClean="0"/>
          </a:p>
          <a:p>
            <a:pPr marL="742950" lvl="1" indent="-285750" algn="l">
              <a:buFont typeface="Arial" pitchFamily="34" charset="0"/>
              <a:buChar char="•"/>
            </a:pPr>
            <a:r>
              <a:rPr lang="en-US" dirty="0" smtClean="0"/>
              <a:t>Queen issues</a:t>
            </a:r>
          </a:p>
          <a:p>
            <a:pPr marL="742950" lvl="1" indent="-285750" algn="l">
              <a:buFont typeface="Arial" pitchFamily="34" charset="0"/>
              <a:buChar char="•"/>
            </a:pPr>
            <a:r>
              <a:rPr lang="en-US" dirty="0" smtClean="0"/>
              <a:t>Starvation</a:t>
            </a:r>
          </a:p>
          <a:p>
            <a:pPr marL="742950" lvl="1" indent="-285750" algn="l">
              <a:buFont typeface="Arial" pitchFamily="34" charset="0"/>
              <a:buChar char="•"/>
            </a:pPr>
            <a:r>
              <a:rPr lang="en-US" dirty="0" smtClean="0"/>
              <a:t>Severe weather</a:t>
            </a:r>
          </a:p>
          <a:p>
            <a:pPr marL="742950" lvl="1" indent="-285750" algn="l">
              <a:buFont typeface="Arial" pitchFamily="34" charset="0"/>
              <a:buChar char="•"/>
            </a:pPr>
            <a:r>
              <a:rPr lang="en-US" dirty="0" smtClean="0"/>
              <a:t>Knowledge of beekeeper</a:t>
            </a:r>
          </a:p>
          <a:p>
            <a:pPr marL="742950" lvl="1" indent="-285750" algn="l">
              <a:buFont typeface="Arial" pitchFamily="34" charset="0"/>
              <a:buChar char="•"/>
            </a:pPr>
            <a:r>
              <a:rPr lang="en-US" dirty="0" smtClean="0"/>
              <a:t>“Operational factors”</a:t>
            </a:r>
            <a:endParaRPr lang="en-US" dirty="0"/>
          </a:p>
        </p:txBody>
      </p:sp>
      <p:pic>
        <p:nvPicPr>
          <p:cNvPr id="604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0031" y="1483485"/>
            <a:ext cx="2713038" cy="277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4685" y="1483486"/>
            <a:ext cx="2728687" cy="2824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42" t="2646" r="4062" b="5755"/>
          <a:stretch/>
        </p:blipFill>
        <p:spPr bwMode="auto">
          <a:xfrm>
            <a:off x="3950031" y="2753864"/>
            <a:ext cx="2768015" cy="367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4965" y="3838997"/>
            <a:ext cx="2694555" cy="2585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303821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0287" t="11034" r="3966" b="3219"/>
          <a:stretch/>
        </p:blipFill>
        <p:spPr bwMode="auto">
          <a:xfrm rot="10800000">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9596" y="272534"/>
            <a:ext cx="6427785" cy="461665"/>
          </a:xfrm>
          <a:prstGeom prst="rect">
            <a:avLst/>
          </a:prstGeom>
          <a:noFill/>
        </p:spPr>
        <p:txBody>
          <a:bodyPr wrap="none" rtlCol="0">
            <a:spAutoFit/>
          </a:bodyPr>
          <a:lstStyle/>
          <a:p>
            <a:r>
              <a:rPr lang="en-US" sz="2400" b="1" dirty="0" smtClean="0"/>
              <a:t>North America – A continent of extremes…</a:t>
            </a:r>
            <a:endParaRPr lang="en-US" sz="2400" b="1" dirty="0"/>
          </a:p>
        </p:txBody>
      </p:sp>
    </p:spTree>
    <p:extLst>
      <p:ext uri="{BB962C8B-B14F-4D97-AF65-F5344CB8AC3E}">
        <p14:creationId xmlns:p14="http://schemas.microsoft.com/office/powerpoint/2010/main" val="3882984720"/>
      </p:ext>
    </p:extLst>
  </p:cSld>
  <p:clrMapOvr>
    <a:masterClrMapping/>
  </p:clrMapOvr>
  <p:transition>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title"/>
          </p:nvPr>
        </p:nvSpPr>
        <p:spPr>
          <a:xfrm>
            <a:off x="598335" y="391975"/>
            <a:ext cx="3554566" cy="746498"/>
          </a:xfrm>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blurRad="63500" dist="38099" dir="2700000" algn="ctr" rotWithShape="0">
                    <a:srgbClr val="808080">
                      <a:alpha val="75000"/>
                    </a:srgbClr>
                  </a:outerShdw>
                </a:effectLst>
              </a14:hiddenEffects>
            </a:ext>
          </a:extLst>
        </p:spPr>
        <p:txBody>
          <a:bodyPr rIns="132080" anchor="ctr"/>
          <a:lstStyle/>
          <a:p>
            <a:pPr>
              <a:defRPr/>
            </a:pPr>
            <a:r>
              <a:rPr lang="en-US" b="1" dirty="0" smtClean="0">
                <a:solidFill>
                  <a:srgbClr val="676767"/>
                </a:solidFill>
                <a:ea typeface="ＭＳ Ｐゴシック" pitchFamily="34" charset="-128"/>
              </a:rPr>
              <a:t>Categories of causal factors</a:t>
            </a:r>
          </a:p>
        </p:txBody>
      </p:sp>
      <p:grpSp>
        <p:nvGrpSpPr>
          <p:cNvPr id="58372" name="Group 4"/>
          <p:cNvGrpSpPr>
            <a:grpSpLocks/>
          </p:cNvGrpSpPr>
          <p:nvPr/>
        </p:nvGrpSpPr>
        <p:grpSpPr bwMode="auto">
          <a:xfrm>
            <a:off x="3657600" y="3591092"/>
            <a:ext cx="1422400" cy="1638300"/>
            <a:chOff x="0" y="0"/>
            <a:chExt cx="896" cy="1032"/>
          </a:xfrm>
          <a:solidFill>
            <a:srgbClr val="FFC000"/>
          </a:solidFill>
        </p:grpSpPr>
        <p:grpSp>
          <p:nvGrpSpPr>
            <p:cNvPr id="58373" name="Group 5"/>
            <p:cNvGrpSpPr>
              <a:grpSpLocks/>
            </p:cNvGrpSpPr>
            <p:nvPr/>
          </p:nvGrpSpPr>
          <p:grpSpPr bwMode="auto">
            <a:xfrm>
              <a:off x="48" y="112"/>
              <a:ext cx="800" cy="776"/>
              <a:chOff x="0" y="0"/>
              <a:chExt cx="800" cy="776"/>
            </a:xfrm>
            <a:grpFill/>
          </p:grpSpPr>
          <p:grpSp>
            <p:nvGrpSpPr>
              <p:cNvPr id="58374" name="Group 6"/>
              <p:cNvGrpSpPr>
                <a:grpSpLocks/>
              </p:cNvGrpSpPr>
              <p:nvPr/>
            </p:nvGrpSpPr>
            <p:grpSpPr bwMode="auto">
              <a:xfrm>
                <a:off x="0" y="0"/>
                <a:ext cx="800" cy="392"/>
                <a:chOff x="0" y="0"/>
                <a:chExt cx="800" cy="392"/>
              </a:xfrm>
              <a:grpFill/>
            </p:grpSpPr>
            <p:sp>
              <p:nvSpPr>
                <p:cNvPr id="58375" name="Rectangle 7"/>
                <p:cNvSpPr>
                  <a:spLocks/>
                </p:cNvSpPr>
                <p:nvPr/>
              </p:nvSpPr>
              <p:spPr bwMode="auto">
                <a:xfrm>
                  <a:off x="0" y="0"/>
                  <a:ext cx="800" cy="392"/>
                </a:xfrm>
                <a:prstGeom prst="rect">
                  <a:avLst/>
                </a:prstGeom>
                <a:grpFill/>
                <a:ln w="12700">
                  <a:solidFill>
                    <a:schemeClr val="tx1"/>
                  </a:solidFill>
                  <a:round/>
                  <a:headEnd/>
                  <a:tailEnd/>
                </a:ln>
              </p:spPr>
              <p:txBody>
                <a:bodyPr lIns="0" tIns="0" rIns="0" bIns="0"/>
                <a:lstStyle/>
                <a:p>
                  <a:pPr algn="l">
                    <a:defRPr/>
                  </a:pPr>
                  <a:endParaRPr lang="en-US">
                    <a:solidFill>
                      <a:srgbClr val="002864"/>
                    </a:solidFill>
                    <a:ea typeface="ＭＳ Ｐゴシック" pitchFamily="34" charset="-128"/>
                  </a:endParaRPr>
                </a:p>
              </p:txBody>
            </p:sp>
            <p:sp>
              <p:nvSpPr>
                <p:cNvPr id="58376" name="Rectangle 8"/>
                <p:cNvSpPr>
                  <a:spLocks/>
                </p:cNvSpPr>
                <p:nvPr/>
              </p:nvSpPr>
              <p:spPr bwMode="auto">
                <a:xfrm>
                  <a:off x="264" y="72"/>
                  <a:ext cx="256" cy="88"/>
                </a:xfrm>
                <a:prstGeom prst="rect">
                  <a:avLst/>
                </a:prstGeom>
                <a:grpFill/>
                <a:ln w="12700">
                  <a:solidFill>
                    <a:schemeClr val="tx1"/>
                  </a:solidFill>
                  <a:round/>
                  <a:headEnd/>
                  <a:tailEnd/>
                </a:ln>
              </p:spPr>
              <p:txBody>
                <a:bodyPr lIns="0" tIns="0" rIns="0" bIns="0"/>
                <a:lstStyle/>
                <a:p>
                  <a:pPr algn="l">
                    <a:defRPr/>
                  </a:pPr>
                  <a:endParaRPr lang="en-US">
                    <a:solidFill>
                      <a:srgbClr val="002864"/>
                    </a:solidFill>
                    <a:ea typeface="ＭＳ Ｐゴシック" pitchFamily="34" charset="-128"/>
                  </a:endParaRPr>
                </a:p>
              </p:txBody>
            </p:sp>
          </p:grpSp>
          <p:grpSp>
            <p:nvGrpSpPr>
              <p:cNvPr id="58377" name="Group 9"/>
              <p:cNvGrpSpPr>
                <a:grpSpLocks/>
              </p:cNvGrpSpPr>
              <p:nvPr/>
            </p:nvGrpSpPr>
            <p:grpSpPr bwMode="auto">
              <a:xfrm>
                <a:off x="0" y="384"/>
                <a:ext cx="800" cy="392"/>
                <a:chOff x="0" y="0"/>
                <a:chExt cx="800" cy="392"/>
              </a:xfrm>
              <a:grpFill/>
            </p:grpSpPr>
            <p:sp>
              <p:nvSpPr>
                <p:cNvPr id="58378" name="Rectangle 10"/>
                <p:cNvSpPr>
                  <a:spLocks/>
                </p:cNvSpPr>
                <p:nvPr/>
              </p:nvSpPr>
              <p:spPr bwMode="auto">
                <a:xfrm>
                  <a:off x="0" y="0"/>
                  <a:ext cx="800" cy="392"/>
                </a:xfrm>
                <a:prstGeom prst="rect">
                  <a:avLst/>
                </a:prstGeom>
                <a:grpFill/>
                <a:ln w="12700">
                  <a:solidFill>
                    <a:schemeClr val="tx1"/>
                  </a:solidFill>
                  <a:round/>
                  <a:headEnd/>
                  <a:tailEnd/>
                </a:ln>
              </p:spPr>
              <p:txBody>
                <a:bodyPr lIns="0" tIns="0" rIns="0" bIns="0"/>
                <a:lstStyle/>
                <a:p>
                  <a:pPr algn="l">
                    <a:defRPr/>
                  </a:pPr>
                  <a:endParaRPr lang="en-US">
                    <a:solidFill>
                      <a:srgbClr val="002864"/>
                    </a:solidFill>
                    <a:ea typeface="ＭＳ Ｐゴシック" pitchFamily="34" charset="-128"/>
                  </a:endParaRPr>
                </a:p>
              </p:txBody>
            </p:sp>
            <p:sp>
              <p:nvSpPr>
                <p:cNvPr id="58379" name="Rectangle 11"/>
                <p:cNvSpPr>
                  <a:spLocks/>
                </p:cNvSpPr>
                <p:nvPr/>
              </p:nvSpPr>
              <p:spPr bwMode="auto">
                <a:xfrm>
                  <a:off x="264" y="72"/>
                  <a:ext cx="256" cy="88"/>
                </a:xfrm>
                <a:prstGeom prst="rect">
                  <a:avLst/>
                </a:prstGeom>
                <a:grpFill/>
                <a:ln w="12700">
                  <a:solidFill>
                    <a:schemeClr val="tx1"/>
                  </a:solidFill>
                  <a:round/>
                  <a:headEnd/>
                  <a:tailEnd/>
                </a:ln>
              </p:spPr>
              <p:txBody>
                <a:bodyPr lIns="0" tIns="0" rIns="0" bIns="0"/>
                <a:lstStyle/>
                <a:p>
                  <a:pPr algn="l">
                    <a:defRPr/>
                  </a:pPr>
                  <a:endParaRPr lang="en-US">
                    <a:solidFill>
                      <a:srgbClr val="002864"/>
                    </a:solidFill>
                    <a:ea typeface="ＭＳ Ｐゴシック" pitchFamily="34" charset="-128"/>
                  </a:endParaRPr>
                </a:p>
              </p:txBody>
            </p:sp>
          </p:grpSp>
        </p:grpSp>
        <p:sp>
          <p:nvSpPr>
            <p:cNvPr id="58380" name="Rectangle 12"/>
            <p:cNvSpPr>
              <a:spLocks/>
            </p:cNvSpPr>
            <p:nvPr/>
          </p:nvSpPr>
          <p:spPr bwMode="auto">
            <a:xfrm>
              <a:off x="0" y="0"/>
              <a:ext cx="896" cy="112"/>
            </a:xfrm>
            <a:prstGeom prst="rect">
              <a:avLst/>
            </a:prstGeom>
            <a:grpFill/>
            <a:ln w="12700">
              <a:solidFill>
                <a:schemeClr val="tx1"/>
              </a:solidFill>
              <a:round/>
              <a:headEnd/>
              <a:tailEnd/>
            </a:ln>
          </p:spPr>
          <p:txBody>
            <a:bodyPr lIns="0" tIns="0" rIns="0" bIns="0"/>
            <a:lstStyle/>
            <a:p>
              <a:pPr algn="l">
                <a:defRPr/>
              </a:pPr>
              <a:endParaRPr lang="en-US">
                <a:solidFill>
                  <a:srgbClr val="002864"/>
                </a:solidFill>
                <a:ea typeface="ＭＳ Ｐゴシック" pitchFamily="34" charset="-128"/>
              </a:endParaRPr>
            </a:p>
          </p:txBody>
        </p:sp>
        <p:sp>
          <p:nvSpPr>
            <p:cNvPr id="58381" name="Rectangle 13"/>
            <p:cNvSpPr>
              <a:spLocks/>
            </p:cNvSpPr>
            <p:nvPr/>
          </p:nvSpPr>
          <p:spPr bwMode="auto">
            <a:xfrm>
              <a:off x="48" y="888"/>
              <a:ext cx="800" cy="144"/>
            </a:xfrm>
            <a:prstGeom prst="rect">
              <a:avLst/>
            </a:prstGeom>
            <a:grpFill/>
            <a:ln w="12700">
              <a:solidFill>
                <a:schemeClr val="tx1"/>
              </a:solidFill>
              <a:round/>
              <a:headEnd/>
              <a:tailEnd/>
            </a:ln>
          </p:spPr>
          <p:txBody>
            <a:bodyPr lIns="0" tIns="0" rIns="0" bIns="0"/>
            <a:lstStyle/>
            <a:p>
              <a:pPr algn="l">
                <a:defRPr/>
              </a:pPr>
              <a:endParaRPr lang="en-US">
                <a:solidFill>
                  <a:srgbClr val="002864"/>
                </a:solidFill>
                <a:ea typeface="ＭＳ Ｐゴシック" pitchFamily="34" charset="-128"/>
              </a:endParaRPr>
            </a:p>
          </p:txBody>
        </p:sp>
        <p:sp>
          <p:nvSpPr>
            <p:cNvPr id="58382" name="Rectangle 14"/>
            <p:cNvSpPr>
              <a:spLocks/>
            </p:cNvSpPr>
            <p:nvPr/>
          </p:nvSpPr>
          <p:spPr bwMode="auto">
            <a:xfrm>
              <a:off x="88" y="888"/>
              <a:ext cx="720" cy="56"/>
            </a:xfrm>
            <a:prstGeom prst="rect">
              <a:avLst/>
            </a:prstGeom>
            <a:grpFill/>
            <a:ln w="12700">
              <a:solidFill>
                <a:schemeClr val="tx1"/>
              </a:solidFill>
              <a:round/>
              <a:headEnd/>
              <a:tailEnd/>
            </a:ln>
          </p:spPr>
          <p:txBody>
            <a:bodyPr lIns="0" tIns="0" rIns="0" bIns="0"/>
            <a:lstStyle/>
            <a:p>
              <a:pPr algn="l">
                <a:defRPr/>
              </a:pPr>
              <a:endParaRPr lang="en-US">
                <a:solidFill>
                  <a:srgbClr val="002864"/>
                </a:solidFill>
                <a:ea typeface="ＭＳ Ｐゴシック" pitchFamily="34" charset="-128"/>
              </a:endParaRPr>
            </a:p>
          </p:txBody>
        </p:sp>
      </p:grpSp>
      <p:sp>
        <p:nvSpPr>
          <p:cNvPr id="17412" name="Oval 15"/>
          <p:cNvSpPr>
            <a:spLocks/>
          </p:cNvSpPr>
          <p:nvPr/>
        </p:nvSpPr>
        <p:spPr bwMode="auto">
          <a:xfrm>
            <a:off x="160338" y="4397375"/>
            <a:ext cx="1854200" cy="1854200"/>
          </a:xfrm>
          <a:prstGeom prst="ellipse">
            <a:avLst/>
          </a:prstGeom>
          <a:solidFill>
            <a:schemeClr val="accent1"/>
          </a:solidFill>
          <a:ln w="12700">
            <a:solidFill>
              <a:schemeClr val="tx1"/>
            </a:solidFill>
            <a:round/>
            <a:headEnd/>
            <a:tailEnd/>
          </a:ln>
        </p:spPr>
        <p:txBody>
          <a:bodyPr lIns="0" tIns="0" rIns="40639" bIns="0" anchor="ctr"/>
          <a:lstStyle/>
          <a:p>
            <a:pPr marL="39688">
              <a:defRPr/>
            </a:pPr>
            <a:r>
              <a:rPr lang="en-US" sz="1600" b="1" dirty="0">
                <a:solidFill>
                  <a:srgbClr val="002864"/>
                </a:solidFill>
                <a:ea typeface="ＭＳ Ｐゴシック" pitchFamily="34" charset="-128"/>
                <a:cs typeface="Arial" pitchFamily="34" charset="0"/>
                <a:sym typeface="Arial" pitchFamily="34" charset="0"/>
              </a:rPr>
              <a:t>Toxins</a:t>
            </a:r>
          </a:p>
          <a:p>
            <a:pPr marL="39688">
              <a:defRPr/>
            </a:pPr>
            <a:r>
              <a:rPr lang="en-US" sz="1600" b="1" dirty="0">
                <a:solidFill>
                  <a:srgbClr val="002864"/>
                </a:solidFill>
                <a:ea typeface="ＭＳ Ｐゴシック" pitchFamily="34" charset="-128"/>
                <a:cs typeface="Arial" pitchFamily="34" charset="0"/>
                <a:sym typeface="Arial" pitchFamily="34" charset="0"/>
              </a:rPr>
              <a:t>Water</a:t>
            </a:r>
          </a:p>
          <a:p>
            <a:pPr marL="39688">
              <a:defRPr/>
            </a:pPr>
            <a:r>
              <a:rPr lang="en-US" sz="1600" b="1" dirty="0">
                <a:solidFill>
                  <a:srgbClr val="002864"/>
                </a:solidFill>
                <a:ea typeface="ＭＳ Ｐゴシック" pitchFamily="34" charset="-128"/>
                <a:cs typeface="Arial" pitchFamily="34" charset="0"/>
                <a:sym typeface="Arial" pitchFamily="34" charset="0"/>
              </a:rPr>
              <a:t>Food</a:t>
            </a:r>
          </a:p>
          <a:p>
            <a:pPr marL="39688">
              <a:defRPr/>
            </a:pPr>
            <a:r>
              <a:rPr lang="en-US" sz="1600" b="1" dirty="0">
                <a:solidFill>
                  <a:srgbClr val="002864"/>
                </a:solidFill>
                <a:ea typeface="ＭＳ Ｐゴシック" pitchFamily="34" charset="-128"/>
                <a:cs typeface="Arial" pitchFamily="34" charset="0"/>
                <a:sym typeface="Arial" pitchFamily="34" charset="0"/>
              </a:rPr>
              <a:t>Shelter</a:t>
            </a:r>
          </a:p>
          <a:p>
            <a:pPr marL="39688">
              <a:defRPr/>
            </a:pPr>
            <a:r>
              <a:rPr lang="en-US" sz="1600" b="1" dirty="0">
                <a:solidFill>
                  <a:srgbClr val="002864"/>
                </a:solidFill>
                <a:ea typeface="ＭＳ Ｐゴシック" pitchFamily="34" charset="-128"/>
                <a:cs typeface="Arial" pitchFamily="34" charset="0"/>
                <a:sym typeface="Arial" pitchFamily="34" charset="0"/>
              </a:rPr>
              <a:t>Safety</a:t>
            </a:r>
          </a:p>
          <a:p>
            <a:pPr marL="39688">
              <a:defRPr/>
            </a:pPr>
            <a:r>
              <a:rPr lang="en-US" sz="1600" b="1" dirty="0">
                <a:solidFill>
                  <a:srgbClr val="002864"/>
                </a:solidFill>
                <a:ea typeface="ＭＳ Ｐゴシック" pitchFamily="34" charset="-128"/>
                <a:cs typeface="Arial" pitchFamily="34" charset="0"/>
                <a:sym typeface="Arial" pitchFamily="34" charset="0"/>
              </a:rPr>
              <a:t>Weather</a:t>
            </a:r>
          </a:p>
        </p:txBody>
      </p:sp>
      <p:sp>
        <p:nvSpPr>
          <p:cNvPr id="17413" name="Oval 16"/>
          <p:cNvSpPr>
            <a:spLocks/>
          </p:cNvSpPr>
          <p:nvPr/>
        </p:nvSpPr>
        <p:spPr bwMode="auto">
          <a:xfrm>
            <a:off x="5045075" y="372316"/>
            <a:ext cx="1854200" cy="1854200"/>
          </a:xfrm>
          <a:prstGeom prst="ellipse">
            <a:avLst/>
          </a:prstGeom>
          <a:solidFill>
            <a:srgbClr val="00FFFF"/>
          </a:solidFill>
          <a:ln w="12700">
            <a:solidFill>
              <a:schemeClr val="tx1"/>
            </a:solidFill>
            <a:round/>
            <a:headEnd/>
            <a:tailEnd/>
          </a:ln>
        </p:spPr>
        <p:txBody>
          <a:bodyPr lIns="0" tIns="0" rIns="40639" bIns="0" anchor="ctr"/>
          <a:lstStyle/>
          <a:p>
            <a:pPr marL="39688">
              <a:defRPr/>
            </a:pPr>
            <a:r>
              <a:rPr lang="en-US" sz="1600" b="1" dirty="0">
                <a:solidFill>
                  <a:srgbClr val="002864"/>
                </a:solidFill>
                <a:ea typeface="ＭＳ Ｐゴシック" pitchFamily="34" charset="-128"/>
                <a:cs typeface="Arial" pitchFamily="34" charset="0"/>
                <a:sym typeface="Arial" pitchFamily="34" charset="0"/>
              </a:rPr>
              <a:t>Increases</a:t>
            </a:r>
          </a:p>
          <a:p>
            <a:pPr marL="39688">
              <a:defRPr/>
            </a:pPr>
            <a:r>
              <a:rPr lang="en-US" sz="1600" b="1" dirty="0">
                <a:solidFill>
                  <a:srgbClr val="002864"/>
                </a:solidFill>
                <a:ea typeface="ＭＳ Ｐゴシック" pitchFamily="34" charset="-128"/>
                <a:cs typeface="Arial" pitchFamily="34" charset="0"/>
                <a:sym typeface="Arial" pitchFamily="34" charset="0"/>
              </a:rPr>
              <a:t>Queens</a:t>
            </a:r>
          </a:p>
          <a:p>
            <a:pPr marL="39688">
              <a:defRPr/>
            </a:pPr>
            <a:r>
              <a:rPr lang="en-US" sz="1600" b="1" dirty="0">
                <a:solidFill>
                  <a:srgbClr val="002864"/>
                </a:solidFill>
                <a:ea typeface="ＭＳ Ｐゴシック" pitchFamily="34" charset="-128"/>
                <a:cs typeface="Arial" pitchFamily="34" charset="0"/>
                <a:sym typeface="Arial" pitchFamily="34" charset="0"/>
              </a:rPr>
              <a:t>Knowledge</a:t>
            </a:r>
          </a:p>
          <a:p>
            <a:pPr marL="39688">
              <a:defRPr/>
            </a:pPr>
            <a:r>
              <a:rPr lang="en-US" sz="1600" b="1" dirty="0">
                <a:solidFill>
                  <a:srgbClr val="002864"/>
                </a:solidFill>
                <a:ea typeface="ＭＳ Ｐゴシック" pitchFamily="34" charset="-128"/>
                <a:cs typeface="Arial" pitchFamily="34" charset="0"/>
                <a:sym typeface="Arial" pitchFamily="34" charset="0"/>
              </a:rPr>
              <a:t>Wintering</a:t>
            </a:r>
          </a:p>
          <a:p>
            <a:pPr marL="39688">
              <a:defRPr/>
            </a:pPr>
            <a:r>
              <a:rPr lang="en-US" sz="1600" b="1" dirty="0" smtClean="0">
                <a:solidFill>
                  <a:srgbClr val="002864"/>
                </a:solidFill>
                <a:ea typeface="ＭＳ Ｐゴシック" pitchFamily="34" charset="-128"/>
                <a:cs typeface="Arial" pitchFamily="34" charset="0"/>
                <a:sym typeface="Arial" pitchFamily="34" charset="0"/>
              </a:rPr>
              <a:t>Seasonal</a:t>
            </a:r>
            <a:endParaRPr lang="en-US" sz="1600" b="1" dirty="0">
              <a:solidFill>
                <a:srgbClr val="002864"/>
              </a:solidFill>
              <a:ea typeface="ＭＳ Ｐゴシック" pitchFamily="34" charset="-128"/>
              <a:cs typeface="Arial" pitchFamily="34" charset="0"/>
              <a:sym typeface="Arial" pitchFamily="34" charset="0"/>
            </a:endParaRPr>
          </a:p>
        </p:txBody>
      </p:sp>
      <p:sp>
        <p:nvSpPr>
          <p:cNvPr id="17414" name="AutoShape 18"/>
          <p:cNvSpPr>
            <a:spLocks/>
          </p:cNvSpPr>
          <p:nvPr/>
        </p:nvSpPr>
        <p:spPr bwMode="auto">
          <a:xfrm rot="20129603">
            <a:off x="1831975" y="4064000"/>
            <a:ext cx="1766888" cy="990600"/>
          </a:xfrm>
          <a:prstGeom prst="rightArrow">
            <a:avLst>
              <a:gd name="adj1" fmla="val 32000"/>
              <a:gd name="adj2" fmla="val 56441"/>
            </a:avLst>
          </a:prstGeom>
          <a:solidFill>
            <a:schemeClr val="accent1"/>
          </a:solidFill>
          <a:ln w="12700">
            <a:solidFill>
              <a:schemeClr val="tx1"/>
            </a:solidFill>
            <a:round/>
            <a:headEnd/>
            <a:tailEnd/>
          </a:ln>
        </p:spPr>
        <p:txBody>
          <a:bodyPr lIns="0" tIns="0" rIns="0" bIns="0"/>
          <a:lstStyle/>
          <a:p>
            <a:pPr algn="l">
              <a:defRPr/>
            </a:pPr>
            <a:r>
              <a:rPr lang="en-US" sz="2000" dirty="0" smtClean="0">
                <a:solidFill>
                  <a:srgbClr val="002864"/>
                </a:solidFill>
                <a:ea typeface="ＭＳ Ｐゴシック" pitchFamily="34" charset="-128"/>
                <a:cs typeface="Arial" pitchFamily="34" charset="0"/>
              </a:rPr>
              <a:t> Environment</a:t>
            </a:r>
            <a:endParaRPr lang="en-US" dirty="0">
              <a:solidFill>
                <a:srgbClr val="002864"/>
              </a:solidFill>
              <a:ea typeface="ＭＳ Ｐゴシック" pitchFamily="34" charset="-128"/>
              <a:cs typeface="Arial" pitchFamily="34" charset="0"/>
            </a:endParaRPr>
          </a:p>
        </p:txBody>
      </p:sp>
      <p:sp>
        <p:nvSpPr>
          <p:cNvPr id="17415" name="AutoShape 20"/>
          <p:cNvSpPr>
            <a:spLocks/>
          </p:cNvSpPr>
          <p:nvPr/>
        </p:nvSpPr>
        <p:spPr bwMode="auto">
          <a:xfrm rot="7544286">
            <a:off x="4060825" y="2276475"/>
            <a:ext cx="1758950" cy="990600"/>
          </a:xfrm>
          <a:prstGeom prst="rightArrow">
            <a:avLst>
              <a:gd name="adj1" fmla="val 33324"/>
              <a:gd name="adj2" fmla="val 56401"/>
            </a:avLst>
          </a:prstGeom>
          <a:solidFill>
            <a:srgbClr val="00FFFF"/>
          </a:solidFill>
          <a:ln w="12700">
            <a:solidFill>
              <a:schemeClr val="tx1"/>
            </a:solidFill>
            <a:round/>
            <a:headEnd/>
            <a:tailEnd/>
          </a:ln>
        </p:spPr>
        <p:txBody>
          <a:bodyPr lIns="0" tIns="0" rIns="0" bIns="0"/>
          <a:lstStyle/>
          <a:p>
            <a:pPr algn="l">
              <a:defRPr/>
            </a:pPr>
            <a:r>
              <a:rPr lang="en-US" dirty="0">
                <a:solidFill>
                  <a:srgbClr val="002864"/>
                </a:solidFill>
                <a:ea typeface="ＭＳ Ｐゴシック" pitchFamily="34" charset="-128"/>
                <a:cs typeface="Arial" pitchFamily="34" charset="0"/>
              </a:rPr>
              <a:t> </a:t>
            </a:r>
            <a:endParaRPr lang="en-US" sz="2000" dirty="0">
              <a:solidFill>
                <a:srgbClr val="002864"/>
              </a:solidFill>
              <a:ea typeface="ＭＳ Ｐゴシック" pitchFamily="34" charset="-128"/>
              <a:cs typeface="Arial" pitchFamily="34" charset="0"/>
            </a:endParaRPr>
          </a:p>
        </p:txBody>
      </p:sp>
      <p:sp>
        <p:nvSpPr>
          <p:cNvPr id="17418" name="Oval 17"/>
          <p:cNvSpPr>
            <a:spLocks/>
          </p:cNvSpPr>
          <p:nvPr/>
        </p:nvSpPr>
        <p:spPr bwMode="auto">
          <a:xfrm>
            <a:off x="6353175" y="4222750"/>
            <a:ext cx="1854200" cy="1854200"/>
          </a:xfrm>
          <a:prstGeom prst="ellipse">
            <a:avLst/>
          </a:prstGeom>
          <a:solidFill>
            <a:schemeClr val="tx2"/>
          </a:solidFill>
          <a:ln w="12700">
            <a:solidFill>
              <a:schemeClr val="tx1"/>
            </a:solidFill>
            <a:round/>
            <a:headEnd/>
            <a:tailEnd/>
          </a:ln>
        </p:spPr>
        <p:txBody>
          <a:bodyPr lIns="0" tIns="0" rIns="40639" bIns="0" anchor="ctr"/>
          <a:lstStyle/>
          <a:p>
            <a:pPr marL="39688">
              <a:defRPr/>
            </a:pPr>
            <a:r>
              <a:rPr lang="en-US" sz="1600" b="1" dirty="0">
                <a:solidFill>
                  <a:srgbClr val="002864"/>
                </a:solidFill>
                <a:ea typeface="ＭＳ Ｐゴシック" pitchFamily="34" charset="-128"/>
                <a:cs typeface="Arial" pitchFamily="34" charset="0"/>
                <a:sym typeface="Arial" pitchFamily="34" charset="0"/>
              </a:rPr>
              <a:t>Pathogens</a:t>
            </a:r>
          </a:p>
          <a:p>
            <a:pPr marL="39688">
              <a:defRPr/>
            </a:pPr>
            <a:r>
              <a:rPr lang="en-US" sz="1600" b="1" dirty="0">
                <a:solidFill>
                  <a:srgbClr val="002864"/>
                </a:solidFill>
                <a:ea typeface="ＭＳ Ｐゴシック" pitchFamily="34" charset="-128"/>
                <a:cs typeface="Arial" pitchFamily="34" charset="0"/>
                <a:sym typeface="Arial" pitchFamily="34" charset="0"/>
              </a:rPr>
              <a:t>Predators</a:t>
            </a:r>
          </a:p>
          <a:p>
            <a:pPr marL="39688">
              <a:defRPr/>
            </a:pPr>
            <a:r>
              <a:rPr lang="en-US" sz="1600" b="1" dirty="0">
                <a:solidFill>
                  <a:srgbClr val="002864"/>
                </a:solidFill>
                <a:ea typeface="ＭＳ Ｐゴシック" pitchFamily="34" charset="-128"/>
                <a:cs typeface="Arial" pitchFamily="34" charset="0"/>
                <a:sym typeface="Arial" pitchFamily="34" charset="0"/>
              </a:rPr>
              <a:t>Parasites</a:t>
            </a:r>
          </a:p>
          <a:p>
            <a:pPr marL="39688">
              <a:defRPr/>
            </a:pPr>
            <a:r>
              <a:rPr lang="en-US" sz="1600" b="1" dirty="0">
                <a:solidFill>
                  <a:srgbClr val="002864"/>
                </a:solidFill>
                <a:ea typeface="ＭＳ Ｐゴシック" pitchFamily="34" charset="-128"/>
                <a:cs typeface="Arial" pitchFamily="34" charset="0"/>
                <a:sym typeface="Arial" pitchFamily="34" charset="0"/>
              </a:rPr>
              <a:t>Resistance</a:t>
            </a:r>
          </a:p>
          <a:p>
            <a:pPr marL="39688">
              <a:defRPr/>
            </a:pPr>
            <a:endParaRPr lang="en-US" sz="1600" b="1" dirty="0">
              <a:solidFill>
                <a:srgbClr val="002864"/>
              </a:solidFill>
              <a:ea typeface="ＭＳ Ｐゴシック" pitchFamily="34" charset="-128"/>
              <a:cs typeface="Arial" pitchFamily="34" charset="0"/>
              <a:sym typeface="Arial" pitchFamily="34" charset="0"/>
            </a:endParaRPr>
          </a:p>
        </p:txBody>
      </p:sp>
      <p:sp>
        <p:nvSpPr>
          <p:cNvPr id="17419" name="AutoShape 19"/>
          <p:cNvSpPr>
            <a:spLocks/>
          </p:cNvSpPr>
          <p:nvPr/>
        </p:nvSpPr>
        <p:spPr bwMode="auto">
          <a:xfrm rot="12062251">
            <a:off x="5199063" y="4098925"/>
            <a:ext cx="1270000" cy="990600"/>
          </a:xfrm>
          <a:prstGeom prst="rightArrow">
            <a:avLst>
              <a:gd name="adj1" fmla="val 32000"/>
              <a:gd name="adj2" fmla="val 56410"/>
            </a:avLst>
          </a:prstGeom>
          <a:solidFill>
            <a:schemeClr val="tx2"/>
          </a:solidFill>
          <a:ln w="12700">
            <a:solidFill>
              <a:schemeClr val="tx1"/>
            </a:solidFill>
            <a:round/>
            <a:headEnd/>
            <a:tailEnd/>
          </a:ln>
        </p:spPr>
        <p:txBody>
          <a:bodyPr lIns="0" tIns="0" rIns="0" bIns="0"/>
          <a:lstStyle/>
          <a:p>
            <a:pPr algn="l">
              <a:defRPr/>
            </a:pPr>
            <a:endParaRPr lang="en-US">
              <a:solidFill>
                <a:srgbClr val="002864"/>
              </a:solidFill>
              <a:ea typeface="ＭＳ Ｐゴシック" pitchFamily="34" charset="-128"/>
              <a:cs typeface="Arial" pitchFamily="34" charset="0"/>
            </a:endParaRPr>
          </a:p>
        </p:txBody>
      </p:sp>
      <p:sp>
        <p:nvSpPr>
          <p:cNvPr id="69645" name="TextBox 38"/>
          <p:cNvSpPr txBox="1">
            <a:spLocks noChangeArrowheads="1"/>
          </p:cNvSpPr>
          <p:nvPr/>
        </p:nvSpPr>
        <p:spPr bwMode="auto">
          <a:xfrm rot="1202177">
            <a:off x="5342705" y="4402325"/>
            <a:ext cx="11189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2000" dirty="0" smtClean="0">
                <a:solidFill>
                  <a:srgbClr val="002864"/>
                </a:solidFill>
                <a:cs typeface="Arial" pitchFamily="34" charset="0"/>
              </a:rPr>
              <a:t>In-hive</a:t>
            </a:r>
            <a:endParaRPr lang="en-US" sz="2000" dirty="0">
              <a:solidFill>
                <a:srgbClr val="002864"/>
              </a:solidFill>
              <a:cs typeface="Arial" pitchFamily="34" charset="0"/>
            </a:endParaRPr>
          </a:p>
        </p:txBody>
      </p:sp>
      <p:sp>
        <p:nvSpPr>
          <p:cNvPr id="24" name="TextBox 38"/>
          <p:cNvSpPr txBox="1">
            <a:spLocks noChangeArrowheads="1"/>
          </p:cNvSpPr>
          <p:nvPr/>
        </p:nvSpPr>
        <p:spPr bwMode="auto">
          <a:xfrm rot="18368110">
            <a:off x="4126030" y="2442147"/>
            <a:ext cx="17699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sz="2000" dirty="0" smtClean="0">
                <a:solidFill>
                  <a:srgbClr val="002864"/>
                </a:solidFill>
                <a:cs typeface="Arial" pitchFamily="34" charset="0"/>
              </a:rPr>
              <a:t>Management</a:t>
            </a:r>
            <a:endParaRPr lang="en-US" sz="2000" dirty="0">
              <a:solidFill>
                <a:srgbClr val="002864"/>
              </a:solidFill>
              <a:cs typeface="Arial" pitchFamily="34" charset="0"/>
            </a:endParaRPr>
          </a:p>
        </p:txBody>
      </p:sp>
      <p:sp>
        <p:nvSpPr>
          <p:cNvPr id="2" name="TextBox 1"/>
          <p:cNvSpPr txBox="1"/>
          <p:nvPr/>
        </p:nvSpPr>
        <p:spPr>
          <a:xfrm>
            <a:off x="468876" y="2029061"/>
            <a:ext cx="2528256" cy="1200329"/>
          </a:xfrm>
          <a:prstGeom prst="rect">
            <a:avLst/>
          </a:prstGeom>
          <a:noFill/>
        </p:spPr>
        <p:txBody>
          <a:bodyPr wrap="none" rtlCol="0">
            <a:spAutoFit/>
          </a:bodyPr>
          <a:lstStyle/>
          <a:p>
            <a:pPr marL="457200" indent="-457200" algn="l">
              <a:buFont typeface="+mj-lt"/>
              <a:buAutoNum type="arabicPeriod"/>
            </a:pPr>
            <a:r>
              <a:rPr lang="en-US" sz="2400" b="1" dirty="0" smtClean="0">
                <a:solidFill>
                  <a:srgbClr val="676767"/>
                </a:solidFill>
                <a:ea typeface="ＭＳ Ｐゴシック" pitchFamily="34" charset="-128"/>
                <a:cs typeface="+mn-cs"/>
              </a:rPr>
              <a:t>Management</a:t>
            </a:r>
          </a:p>
          <a:p>
            <a:pPr marL="457200" indent="-457200" algn="l">
              <a:buFont typeface="+mj-lt"/>
              <a:buAutoNum type="arabicPeriod"/>
            </a:pPr>
            <a:r>
              <a:rPr lang="en-US" sz="2400" b="1" dirty="0" smtClean="0">
                <a:solidFill>
                  <a:srgbClr val="676767"/>
                </a:solidFill>
                <a:ea typeface="ＭＳ Ｐゴシック" pitchFamily="34" charset="-128"/>
                <a:cs typeface="+mn-cs"/>
              </a:rPr>
              <a:t>Environment</a:t>
            </a:r>
          </a:p>
          <a:p>
            <a:pPr marL="457200" indent="-457200" algn="l">
              <a:buFont typeface="+mj-lt"/>
              <a:buAutoNum type="arabicPeriod"/>
            </a:pPr>
            <a:r>
              <a:rPr lang="en-US" sz="2400" b="1" dirty="0" smtClean="0">
                <a:solidFill>
                  <a:srgbClr val="676767"/>
                </a:solidFill>
                <a:ea typeface="ＭＳ Ｐゴシック" pitchFamily="34" charset="-128"/>
                <a:cs typeface="+mn-cs"/>
              </a:rPr>
              <a:t>In-hive</a:t>
            </a:r>
            <a:endParaRPr lang="en-US" sz="2400" b="1" dirty="0">
              <a:solidFill>
                <a:srgbClr val="676767"/>
              </a:solidFill>
              <a:ea typeface="ＭＳ Ｐゴシック" pitchFamily="34" charset="-128"/>
              <a:cs typeface="+mn-cs"/>
            </a:endParaRPr>
          </a:p>
        </p:txBody>
      </p:sp>
      <p:sp>
        <p:nvSpPr>
          <p:cNvPr id="4" name="TextBox 3"/>
          <p:cNvSpPr txBox="1"/>
          <p:nvPr/>
        </p:nvSpPr>
        <p:spPr>
          <a:xfrm>
            <a:off x="5694476" y="2479663"/>
            <a:ext cx="2941831" cy="1200329"/>
          </a:xfrm>
          <a:prstGeom prst="rect">
            <a:avLst/>
          </a:prstGeom>
          <a:noFill/>
          <a:ln w="28575">
            <a:solidFill>
              <a:schemeClr val="tx1"/>
            </a:solidFill>
          </a:ln>
        </p:spPr>
        <p:txBody>
          <a:bodyPr wrap="none" rtlCol="0">
            <a:spAutoFit/>
          </a:bodyPr>
          <a:lstStyle/>
          <a:p>
            <a:r>
              <a:rPr lang="en-US" b="1" dirty="0" smtClean="0"/>
              <a:t>Monitoring must include:</a:t>
            </a:r>
          </a:p>
          <a:p>
            <a:r>
              <a:rPr lang="en-US" dirty="0" smtClean="0"/>
              <a:t>Apiary suitability</a:t>
            </a:r>
          </a:p>
          <a:p>
            <a:r>
              <a:rPr lang="en-US" dirty="0" smtClean="0"/>
              <a:t>Management</a:t>
            </a:r>
          </a:p>
          <a:p>
            <a:r>
              <a:rPr lang="en-US" dirty="0" smtClean="0"/>
              <a:t>Colony strength and health</a:t>
            </a:r>
            <a:endParaRPr lang="en-US" dirty="0"/>
          </a:p>
        </p:txBody>
      </p:sp>
    </p:spTree>
    <p:extLst>
      <p:ext uri="{BB962C8B-B14F-4D97-AF65-F5344CB8AC3E}">
        <p14:creationId xmlns:p14="http://schemas.microsoft.com/office/powerpoint/2010/main" val="325133152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94245" y="791559"/>
            <a:ext cx="6035584" cy="533400"/>
          </a:xfrm>
        </p:spPr>
        <p:txBody>
          <a:bodyPr>
            <a:normAutofit fontScale="90000"/>
          </a:bodyPr>
          <a:lstStyle/>
          <a:p>
            <a:pPr algn="l"/>
            <a:r>
              <a:rPr lang="en-US" sz="3600" b="1" dirty="0" smtClean="0"/>
              <a:t>Multiple Stressors Affecting Honey Bee Health</a:t>
            </a:r>
          </a:p>
        </p:txBody>
      </p:sp>
      <p:sp>
        <p:nvSpPr>
          <p:cNvPr id="9219" name="Content Placeholder 6"/>
          <p:cNvSpPr>
            <a:spLocks noGrp="1"/>
          </p:cNvSpPr>
          <p:nvPr>
            <p:ph sz="half" idx="1"/>
          </p:nvPr>
        </p:nvSpPr>
        <p:spPr>
          <a:xfrm>
            <a:off x="4762775" y="1548510"/>
            <a:ext cx="4165867" cy="4137496"/>
          </a:xfrm>
        </p:spPr>
        <p:txBody>
          <a:bodyPr>
            <a:noAutofit/>
          </a:bodyPr>
          <a:lstStyle/>
          <a:p>
            <a:pPr marL="285750" indent="-285750">
              <a:buClr>
                <a:schemeClr val="bg1"/>
              </a:buClr>
              <a:buFont typeface="Arial" pitchFamily="34" charset="0"/>
              <a:buChar char="•"/>
            </a:pPr>
            <a:r>
              <a:rPr lang="en-US" sz="2000" b="1" dirty="0" smtClean="0"/>
              <a:t>There is no single causal factor and there are many interactions of multiple factors:</a:t>
            </a:r>
          </a:p>
          <a:p>
            <a:pPr marL="557213" lvl="1" indent="-285750">
              <a:spcAft>
                <a:spcPts val="300"/>
              </a:spcAft>
              <a:buFont typeface="Arial" pitchFamily="34" charset="0"/>
              <a:buChar char="•"/>
            </a:pPr>
            <a:r>
              <a:rPr lang="en-US" sz="1800" dirty="0"/>
              <a:t>Parasites </a:t>
            </a:r>
            <a:r>
              <a:rPr lang="en-US" sz="1800" dirty="0" smtClean="0"/>
              <a:t>(e.g. mites)</a:t>
            </a:r>
            <a:endParaRPr lang="en-US" sz="1800" dirty="0"/>
          </a:p>
          <a:p>
            <a:pPr marL="557213" lvl="1" indent="-285750">
              <a:spcAft>
                <a:spcPts val="300"/>
              </a:spcAft>
              <a:buFont typeface="Arial" pitchFamily="34" charset="0"/>
              <a:buChar char="•"/>
            </a:pPr>
            <a:r>
              <a:rPr lang="en-US" sz="1800" dirty="0" smtClean="0"/>
              <a:t>Nutritional deficiencies</a:t>
            </a:r>
            <a:endParaRPr lang="en-US" sz="1800" dirty="0"/>
          </a:p>
          <a:p>
            <a:pPr marL="557213" lvl="1" indent="-285750">
              <a:spcAft>
                <a:spcPts val="300"/>
              </a:spcAft>
              <a:buFont typeface="Arial" pitchFamily="34" charset="0"/>
              <a:buChar char="•"/>
            </a:pPr>
            <a:r>
              <a:rPr lang="en-US" sz="1800" dirty="0" smtClean="0"/>
              <a:t>Pathogens</a:t>
            </a:r>
          </a:p>
          <a:p>
            <a:pPr marL="557213" lvl="1" indent="-285750">
              <a:spcAft>
                <a:spcPts val="300"/>
              </a:spcAft>
              <a:buFont typeface="Arial" pitchFamily="34" charset="0"/>
              <a:buChar char="•"/>
            </a:pPr>
            <a:r>
              <a:rPr lang="en-US" sz="1800" dirty="0" smtClean="0"/>
              <a:t>Weather events</a:t>
            </a:r>
            <a:endParaRPr lang="en-US" sz="1800" strike="sngStrike" dirty="0" smtClean="0"/>
          </a:p>
          <a:p>
            <a:pPr marL="568325" lvl="1" indent="-296863">
              <a:spcAft>
                <a:spcPts val="300"/>
              </a:spcAft>
              <a:buFont typeface="Arial" pitchFamily="34" charset="0"/>
              <a:buChar char="•"/>
            </a:pPr>
            <a:r>
              <a:rPr lang="en-US" sz="1800" dirty="0" smtClean="0"/>
              <a:t>Beekeeping practices</a:t>
            </a:r>
          </a:p>
          <a:p>
            <a:pPr marL="568325" lvl="1" indent="-296863">
              <a:spcAft>
                <a:spcPts val="300"/>
              </a:spcAft>
              <a:buFont typeface="Arial" pitchFamily="34" charset="0"/>
              <a:buChar char="•"/>
            </a:pPr>
            <a:r>
              <a:rPr lang="en-US" sz="1800" dirty="0" smtClean="0"/>
              <a:t>Pesticides (for bee and crop protection)</a:t>
            </a:r>
          </a:p>
          <a:p>
            <a:pPr marL="557213" lvl="1" indent="-285750">
              <a:spcAft>
                <a:spcPts val="300"/>
              </a:spcAft>
              <a:buFont typeface="Arial" pitchFamily="34" charset="0"/>
              <a:buChar char="•"/>
            </a:pPr>
            <a:r>
              <a:rPr lang="en-US" sz="1800" dirty="0"/>
              <a:t>G</a:t>
            </a:r>
            <a:r>
              <a:rPr lang="en-US" sz="1800" dirty="0" smtClean="0"/>
              <a:t>enetic characteristics</a:t>
            </a:r>
          </a:p>
          <a:p>
            <a:pPr marL="557213" lvl="1" indent="-285750">
              <a:spcAft>
                <a:spcPts val="300"/>
              </a:spcAft>
              <a:buFont typeface="Arial" pitchFamily="34" charset="0"/>
              <a:buChar char="•"/>
            </a:pPr>
            <a:r>
              <a:rPr lang="en-US" sz="1800" dirty="0" smtClean="0"/>
              <a:t>Queen issues</a:t>
            </a:r>
          </a:p>
          <a:p>
            <a:pPr marL="557213" lvl="1" indent="-285750">
              <a:spcAft>
                <a:spcPts val="300"/>
              </a:spcAft>
              <a:buFont typeface="Arial" pitchFamily="34" charset="0"/>
              <a:buChar char="•"/>
            </a:pPr>
            <a:r>
              <a:rPr lang="en-US" sz="1800" dirty="0" smtClean="0"/>
              <a:t>Predators (</a:t>
            </a:r>
            <a:r>
              <a:rPr lang="en-US" sz="1800" dirty="0" err="1" smtClean="0"/>
              <a:t>vert</a:t>
            </a:r>
            <a:r>
              <a:rPr lang="en-US" sz="1800" dirty="0" smtClean="0"/>
              <a:t> and invert)</a:t>
            </a:r>
          </a:p>
          <a:p>
            <a:pPr marL="557213" lvl="1" indent="-285750">
              <a:spcAft>
                <a:spcPts val="300"/>
              </a:spcAft>
              <a:buFont typeface="Arial" pitchFamily="34" charset="0"/>
              <a:buChar char="•"/>
            </a:pPr>
            <a:r>
              <a:rPr lang="en-US" sz="1800" dirty="0" smtClean="0"/>
              <a:t>In-hive environmental conditions</a:t>
            </a:r>
          </a:p>
        </p:txBody>
      </p:sp>
      <p:sp>
        <p:nvSpPr>
          <p:cNvPr id="6" name="Slide Number Placeholder 1"/>
          <p:cNvSpPr>
            <a:spLocks noGrp="1"/>
          </p:cNvSpPr>
          <p:nvPr>
            <p:ph type="sldNum" sz="quarter" idx="4"/>
          </p:nvPr>
        </p:nvSpPr>
        <p:spPr>
          <a:xfrm>
            <a:off x="361155" y="6424613"/>
            <a:ext cx="792396" cy="433386"/>
          </a:xfrm>
        </p:spPr>
        <p:txBody>
          <a:bodyPr/>
          <a:lstStyle/>
          <a:p>
            <a:r>
              <a:rPr lang="en-US" sz="1000" smtClean="0"/>
              <a:t>Page </a:t>
            </a:r>
            <a:fld id="{87F334AE-4EAC-4C2D-A638-92A76F09FCC4}" type="slidenum">
              <a:rPr lang="en-US" sz="1000" smtClean="0"/>
              <a:pPr/>
              <a:t>30</a:t>
            </a:fld>
            <a:endParaRPr lang="en-US" sz="1000" dirty="0"/>
          </a:p>
        </p:txBody>
      </p:sp>
      <p:pic>
        <p:nvPicPr>
          <p:cNvPr id="51202" name="Picture 2" descr="C:\Users\mjtcm\AppData\Local\Microsoft\Windows\Temporary Internet Files\Content.Outlook\Q799C7MC\Multiple Factors Affecting Bee Health - Not Tit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37" r="6630"/>
          <a:stretch/>
        </p:blipFill>
        <p:spPr bwMode="auto">
          <a:xfrm>
            <a:off x="3632" y="1527623"/>
            <a:ext cx="4902197" cy="4869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845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1"/>
          </p:nvPr>
        </p:nvSpPr>
        <p:spPr/>
        <p:txBody>
          <a:bodyPr/>
          <a:lstStyle/>
          <a:p>
            <a:r>
              <a:rPr lang="en-US" smtClean="0">
                <a:solidFill>
                  <a:srgbClr val="676767"/>
                </a:solidFill>
              </a:rPr>
              <a:t>Page </a:t>
            </a:r>
            <a:fld id="{87F334AE-4EAC-4C2D-A638-92A76F09FCC4}" type="slidenum">
              <a:rPr lang="en-US" smtClean="0">
                <a:solidFill>
                  <a:srgbClr val="676767"/>
                </a:solidFill>
              </a:rPr>
              <a:pPr/>
              <a:t>31</a:t>
            </a:fld>
            <a:endParaRPr lang="en-US" dirty="0">
              <a:solidFill>
                <a:srgbClr val="676767"/>
              </a:solidFill>
            </a:endParaRPr>
          </a:p>
        </p:txBody>
      </p:sp>
      <p:pic>
        <p:nvPicPr>
          <p:cNvPr id="72706" name="F71EB01D-A3AE-4848-A914-BA9982B674E8" descr="F71EB01D-A3AE-4848-A914-BA9982B674E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815644" y="1259443"/>
            <a:ext cx="860044" cy="369332"/>
          </a:xfrm>
          <a:prstGeom prst="rect">
            <a:avLst/>
          </a:prstGeom>
          <a:noFill/>
        </p:spPr>
        <p:txBody>
          <a:bodyPr wrap="none" rtlCol="0">
            <a:spAutoFit/>
          </a:bodyPr>
          <a:lstStyle/>
          <a:p>
            <a:r>
              <a:rPr lang="en-US" dirty="0" err="1" smtClean="0">
                <a:solidFill>
                  <a:srgbClr val="0000CC"/>
                </a:solidFill>
              </a:rPr>
              <a:t>Varroa</a:t>
            </a:r>
            <a:endParaRPr lang="en-US" dirty="0">
              <a:solidFill>
                <a:srgbClr val="0000CC"/>
              </a:solidFill>
            </a:endParaRPr>
          </a:p>
        </p:txBody>
      </p:sp>
      <p:sp>
        <p:nvSpPr>
          <p:cNvPr id="7" name="TextBox 6"/>
          <p:cNvSpPr txBox="1"/>
          <p:nvPr/>
        </p:nvSpPr>
        <p:spPr>
          <a:xfrm>
            <a:off x="5159999" y="2171863"/>
            <a:ext cx="2364751" cy="369332"/>
          </a:xfrm>
          <a:prstGeom prst="rect">
            <a:avLst/>
          </a:prstGeom>
          <a:noFill/>
        </p:spPr>
        <p:txBody>
          <a:bodyPr wrap="none" rtlCol="0">
            <a:spAutoFit/>
          </a:bodyPr>
          <a:lstStyle/>
          <a:p>
            <a:r>
              <a:rPr lang="en-US" dirty="0" smtClean="0">
                <a:solidFill>
                  <a:srgbClr val="0000CC"/>
                </a:solidFill>
              </a:rPr>
              <a:t>Nutrition &amp; Starvation</a:t>
            </a:r>
            <a:endParaRPr lang="en-US" dirty="0">
              <a:solidFill>
                <a:srgbClr val="0000CC"/>
              </a:solidFill>
            </a:endParaRPr>
          </a:p>
        </p:txBody>
      </p:sp>
      <p:sp>
        <p:nvSpPr>
          <p:cNvPr id="8" name="TextBox 7"/>
          <p:cNvSpPr txBox="1"/>
          <p:nvPr/>
        </p:nvSpPr>
        <p:spPr>
          <a:xfrm>
            <a:off x="6791700" y="2764845"/>
            <a:ext cx="949940" cy="369332"/>
          </a:xfrm>
          <a:prstGeom prst="rect">
            <a:avLst/>
          </a:prstGeom>
          <a:noFill/>
        </p:spPr>
        <p:txBody>
          <a:bodyPr wrap="none" rtlCol="0">
            <a:spAutoFit/>
          </a:bodyPr>
          <a:lstStyle/>
          <a:p>
            <a:r>
              <a:rPr lang="en-US" dirty="0" smtClean="0">
                <a:solidFill>
                  <a:srgbClr val="0000CC"/>
                </a:solidFill>
              </a:rPr>
              <a:t>Viruses</a:t>
            </a:r>
            <a:endParaRPr lang="en-US" dirty="0">
              <a:solidFill>
                <a:srgbClr val="0000CC"/>
              </a:solidFill>
            </a:endParaRPr>
          </a:p>
        </p:txBody>
      </p:sp>
      <p:sp>
        <p:nvSpPr>
          <p:cNvPr id="9" name="TextBox 8"/>
          <p:cNvSpPr txBox="1"/>
          <p:nvPr/>
        </p:nvSpPr>
        <p:spPr>
          <a:xfrm>
            <a:off x="6838499" y="3855395"/>
            <a:ext cx="1398653" cy="369332"/>
          </a:xfrm>
          <a:prstGeom prst="rect">
            <a:avLst/>
          </a:prstGeom>
          <a:noFill/>
        </p:spPr>
        <p:txBody>
          <a:bodyPr wrap="none" rtlCol="0">
            <a:spAutoFit/>
          </a:bodyPr>
          <a:lstStyle/>
          <a:p>
            <a:r>
              <a:rPr lang="en-US" dirty="0" err="1" smtClean="0">
                <a:solidFill>
                  <a:srgbClr val="0000CC"/>
                </a:solidFill>
              </a:rPr>
              <a:t>Varroacides</a:t>
            </a:r>
            <a:endParaRPr lang="en-US" dirty="0">
              <a:solidFill>
                <a:srgbClr val="0000CC"/>
              </a:solidFill>
            </a:endParaRPr>
          </a:p>
        </p:txBody>
      </p:sp>
      <p:sp>
        <p:nvSpPr>
          <p:cNvPr id="10" name="TextBox 9"/>
          <p:cNvSpPr txBox="1"/>
          <p:nvPr/>
        </p:nvSpPr>
        <p:spPr>
          <a:xfrm>
            <a:off x="6432961" y="5183453"/>
            <a:ext cx="1018228" cy="369332"/>
          </a:xfrm>
          <a:prstGeom prst="rect">
            <a:avLst/>
          </a:prstGeom>
          <a:noFill/>
        </p:spPr>
        <p:txBody>
          <a:bodyPr wrap="none" rtlCol="0">
            <a:spAutoFit/>
          </a:bodyPr>
          <a:lstStyle/>
          <a:p>
            <a:r>
              <a:rPr lang="en-US" dirty="0" err="1" smtClean="0">
                <a:solidFill>
                  <a:srgbClr val="0000CC"/>
                </a:solidFill>
              </a:rPr>
              <a:t>Neonics</a:t>
            </a:r>
            <a:endParaRPr lang="en-US" dirty="0">
              <a:solidFill>
                <a:srgbClr val="0000CC"/>
              </a:solidFill>
            </a:endParaRPr>
          </a:p>
        </p:txBody>
      </p:sp>
      <p:sp>
        <p:nvSpPr>
          <p:cNvPr id="11" name="TextBox 10"/>
          <p:cNvSpPr txBox="1"/>
          <p:nvPr/>
        </p:nvSpPr>
        <p:spPr>
          <a:xfrm>
            <a:off x="4148025" y="1105068"/>
            <a:ext cx="2185214" cy="369332"/>
          </a:xfrm>
          <a:prstGeom prst="rect">
            <a:avLst/>
          </a:prstGeom>
          <a:noFill/>
        </p:spPr>
        <p:txBody>
          <a:bodyPr wrap="none" rtlCol="0">
            <a:spAutoFit/>
          </a:bodyPr>
          <a:lstStyle/>
          <a:p>
            <a:r>
              <a:rPr lang="en-US" dirty="0" smtClean="0">
                <a:solidFill>
                  <a:srgbClr val="0000CC"/>
                </a:solidFill>
              </a:rPr>
              <a:t>American foulbrood</a:t>
            </a:r>
            <a:endParaRPr lang="en-US" dirty="0">
              <a:solidFill>
                <a:srgbClr val="0000CC"/>
              </a:solidFill>
            </a:endParaRPr>
          </a:p>
        </p:txBody>
      </p:sp>
    </p:spTree>
    <p:extLst>
      <p:ext uri="{BB962C8B-B14F-4D97-AF65-F5344CB8AC3E}">
        <p14:creationId xmlns:p14="http://schemas.microsoft.com/office/powerpoint/2010/main" val="1427158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1"/>
          </p:nvPr>
        </p:nvSpPr>
        <p:spPr/>
        <p:txBody>
          <a:bodyPr/>
          <a:lstStyle/>
          <a:p>
            <a:r>
              <a:rPr lang="en-US" smtClean="0">
                <a:solidFill>
                  <a:srgbClr val="676767"/>
                </a:solidFill>
              </a:rPr>
              <a:t>Page </a:t>
            </a:r>
            <a:fld id="{87F334AE-4EAC-4C2D-A638-92A76F09FCC4}" type="slidenum">
              <a:rPr lang="en-US" smtClean="0">
                <a:solidFill>
                  <a:srgbClr val="676767"/>
                </a:solidFill>
              </a:rPr>
              <a:pPr/>
              <a:t>32</a:t>
            </a:fld>
            <a:endParaRPr lang="en-US" dirty="0">
              <a:solidFill>
                <a:srgbClr val="676767"/>
              </a:solidFill>
            </a:endParaRPr>
          </a:p>
        </p:txBody>
      </p:sp>
      <p:pic>
        <p:nvPicPr>
          <p:cNvPr id="71682" name="0469E036-88DA-42DB-8FE5-1FAFDE7ECB7E" descr="0469E036-88DA-42DB-8FE5-1FAFDE7ECB7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815644" y="1259443"/>
            <a:ext cx="860044" cy="369332"/>
          </a:xfrm>
          <a:prstGeom prst="rect">
            <a:avLst/>
          </a:prstGeom>
          <a:noFill/>
        </p:spPr>
        <p:txBody>
          <a:bodyPr wrap="none" rtlCol="0">
            <a:spAutoFit/>
          </a:bodyPr>
          <a:lstStyle/>
          <a:p>
            <a:r>
              <a:rPr lang="en-US" dirty="0" err="1" smtClean="0">
                <a:solidFill>
                  <a:srgbClr val="0000CC"/>
                </a:solidFill>
              </a:rPr>
              <a:t>Varroa</a:t>
            </a:r>
            <a:endParaRPr lang="en-US" dirty="0">
              <a:solidFill>
                <a:srgbClr val="0000CC"/>
              </a:solidFill>
            </a:endParaRPr>
          </a:p>
        </p:txBody>
      </p:sp>
      <p:sp>
        <p:nvSpPr>
          <p:cNvPr id="7" name="TextBox 6"/>
          <p:cNvSpPr txBox="1"/>
          <p:nvPr/>
        </p:nvSpPr>
        <p:spPr>
          <a:xfrm>
            <a:off x="5159999" y="2171863"/>
            <a:ext cx="2364751" cy="369332"/>
          </a:xfrm>
          <a:prstGeom prst="rect">
            <a:avLst/>
          </a:prstGeom>
          <a:noFill/>
        </p:spPr>
        <p:txBody>
          <a:bodyPr wrap="none" rtlCol="0">
            <a:spAutoFit/>
          </a:bodyPr>
          <a:lstStyle/>
          <a:p>
            <a:r>
              <a:rPr lang="en-US" dirty="0" smtClean="0">
                <a:solidFill>
                  <a:srgbClr val="0000CC"/>
                </a:solidFill>
              </a:rPr>
              <a:t>Nutrition &amp; Starvation</a:t>
            </a:r>
            <a:endParaRPr lang="en-US" dirty="0">
              <a:solidFill>
                <a:srgbClr val="0000CC"/>
              </a:solidFill>
            </a:endParaRPr>
          </a:p>
        </p:txBody>
      </p:sp>
      <p:sp>
        <p:nvSpPr>
          <p:cNvPr id="8" name="TextBox 7"/>
          <p:cNvSpPr txBox="1"/>
          <p:nvPr/>
        </p:nvSpPr>
        <p:spPr>
          <a:xfrm>
            <a:off x="6791700" y="2764845"/>
            <a:ext cx="949940" cy="369332"/>
          </a:xfrm>
          <a:prstGeom prst="rect">
            <a:avLst/>
          </a:prstGeom>
          <a:noFill/>
        </p:spPr>
        <p:txBody>
          <a:bodyPr wrap="none" rtlCol="0">
            <a:spAutoFit/>
          </a:bodyPr>
          <a:lstStyle/>
          <a:p>
            <a:r>
              <a:rPr lang="en-US" dirty="0" smtClean="0">
                <a:solidFill>
                  <a:srgbClr val="0000CC"/>
                </a:solidFill>
              </a:rPr>
              <a:t>Viruses</a:t>
            </a:r>
            <a:endParaRPr lang="en-US" dirty="0">
              <a:solidFill>
                <a:srgbClr val="0000CC"/>
              </a:solidFill>
            </a:endParaRPr>
          </a:p>
        </p:txBody>
      </p:sp>
      <p:sp>
        <p:nvSpPr>
          <p:cNvPr id="9" name="TextBox 8"/>
          <p:cNvSpPr txBox="1"/>
          <p:nvPr/>
        </p:nvSpPr>
        <p:spPr>
          <a:xfrm>
            <a:off x="6838499" y="3855395"/>
            <a:ext cx="1398653" cy="369332"/>
          </a:xfrm>
          <a:prstGeom prst="rect">
            <a:avLst/>
          </a:prstGeom>
          <a:noFill/>
        </p:spPr>
        <p:txBody>
          <a:bodyPr wrap="none" rtlCol="0">
            <a:spAutoFit/>
          </a:bodyPr>
          <a:lstStyle/>
          <a:p>
            <a:r>
              <a:rPr lang="en-US" dirty="0" err="1" smtClean="0">
                <a:solidFill>
                  <a:srgbClr val="0000CC"/>
                </a:solidFill>
              </a:rPr>
              <a:t>Varroacides</a:t>
            </a:r>
            <a:endParaRPr lang="en-US" dirty="0">
              <a:solidFill>
                <a:srgbClr val="0000CC"/>
              </a:solidFill>
            </a:endParaRPr>
          </a:p>
        </p:txBody>
      </p:sp>
      <p:sp>
        <p:nvSpPr>
          <p:cNvPr id="10" name="TextBox 9"/>
          <p:cNvSpPr txBox="1"/>
          <p:nvPr/>
        </p:nvSpPr>
        <p:spPr>
          <a:xfrm>
            <a:off x="6432961" y="5183453"/>
            <a:ext cx="1018228" cy="369332"/>
          </a:xfrm>
          <a:prstGeom prst="rect">
            <a:avLst/>
          </a:prstGeom>
          <a:noFill/>
        </p:spPr>
        <p:txBody>
          <a:bodyPr wrap="none" rtlCol="0">
            <a:spAutoFit/>
          </a:bodyPr>
          <a:lstStyle/>
          <a:p>
            <a:r>
              <a:rPr lang="en-US" dirty="0" err="1" smtClean="0">
                <a:solidFill>
                  <a:srgbClr val="0000CC"/>
                </a:solidFill>
              </a:rPr>
              <a:t>Neonics</a:t>
            </a:r>
            <a:endParaRPr lang="en-US" dirty="0">
              <a:solidFill>
                <a:srgbClr val="0000CC"/>
              </a:solidFill>
            </a:endParaRPr>
          </a:p>
        </p:txBody>
      </p:sp>
      <p:sp>
        <p:nvSpPr>
          <p:cNvPr id="11" name="TextBox 10"/>
          <p:cNvSpPr txBox="1"/>
          <p:nvPr/>
        </p:nvSpPr>
        <p:spPr>
          <a:xfrm>
            <a:off x="4148025" y="1105068"/>
            <a:ext cx="2185214" cy="369332"/>
          </a:xfrm>
          <a:prstGeom prst="rect">
            <a:avLst/>
          </a:prstGeom>
          <a:noFill/>
        </p:spPr>
        <p:txBody>
          <a:bodyPr wrap="none" rtlCol="0">
            <a:spAutoFit/>
          </a:bodyPr>
          <a:lstStyle/>
          <a:p>
            <a:r>
              <a:rPr lang="en-US" dirty="0" smtClean="0">
                <a:solidFill>
                  <a:srgbClr val="0000CC"/>
                </a:solidFill>
              </a:rPr>
              <a:t>American foulbrood</a:t>
            </a:r>
            <a:endParaRPr lang="en-US" dirty="0">
              <a:solidFill>
                <a:srgbClr val="0000CC"/>
              </a:solidFill>
            </a:endParaRPr>
          </a:p>
        </p:txBody>
      </p:sp>
    </p:spTree>
    <p:extLst>
      <p:ext uri="{BB962C8B-B14F-4D97-AF65-F5344CB8AC3E}">
        <p14:creationId xmlns:p14="http://schemas.microsoft.com/office/powerpoint/2010/main" val="3264956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1"/>
          </p:nvPr>
        </p:nvSpPr>
        <p:spPr/>
        <p:txBody>
          <a:bodyPr/>
          <a:lstStyle/>
          <a:p>
            <a:r>
              <a:rPr lang="en-US" smtClean="0">
                <a:solidFill>
                  <a:srgbClr val="676767"/>
                </a:solidFill>
              </a:rPr>
              <a:t>Page </a:t>
            </a:r>
            <a:fld id="{87F334AE-4EAC-4C2D-A638-92A76F09FCC4}" type="slidenum">
              <a:rPr lang="en-US" smtClean="0">
                <a:solidFill>
                  <a:srgbClr val="676767"/>
                </a:solidFill>
              </a:rPr>
              <a:pPr/>
              <a:t>33</a:t>
            </a:fld>
            <a:endParaRPr lang="en-US" dirty="0">
              <a:solidFill>
                <a:srgbClr val="676767"/>
              </a:solidFill>
            </a:endParaRPr>
          </a:p>
        </p:txBody>
      </p:sp>
      <p:pic>
        <p:nvPicPr>
          <p:cNvPr id="70658" name="760D2862-B9AB-4C13-8570-69CE5B060F1E" descr="760D2862-B9AB-4C13-8570-69CE5B060F1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747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30" name="Picture 6"/>
          <p:cNvPicPr>
            <a:picLocks noChangeAspect="1" noChangeArrowheads="1"/>
          </p:cNvPicPr>
          <p:nvPr/>
        </p:nvPicPr>
        <p:blipFill>
          <a:blip r:embed="rId2">
            <a:extLst>
              <a:ext uri="{28A0092B-C50C-407E-A947-70E740481C1C}">
                <a14:useLocalDpi xmlns:a14="http://schemas.microsoft.com/office/drawing/2010/main" val="0"/>
              </a:ext>
            </a:extLst>
          </a:blip>
          <a:srcRect l="8783" t="21663" r="7259" b="18657"/>
          <a:stretch>
            <a:fillRect/>
          </a:stretch>
        </p:blipFill>
        <p:spPr bwMode="auto">
          <a:xfrm>
            <a:off x="0" y="1371117"/>
            <a:ext cx="914400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31426" name="Rectangle 2"/>
          <p:cNvSpPr>
            <a:spLocks noGrp="1" noChangeArrowheads="1"/>
          </p:cNvSpPr>
          <p:nvPr>
            <p:ph type="title"/>
          </p:nvPr>
        </p:nvSpPr>
        <p:spPr>
          <a:xfrm>
            <a:off x="466725" y="349250"/>
            <a:ext cx="7058025" cy="722313"/>
          </a:xfrm>
        </p:spPr>
        <p:txBody>
          <a:bodyPr/>
          <a:lstStyle/>
          <a:p>
            <a:r>
              <a:rPr lang="en-US" sz="2800" b="1" dirty="0" smtClean="0"/>
              <a:t>How Honey Bee Health Affects </a:t>
            </a:r>
            <a:r>
              <a:rPr lang="en-US" sz="2800" b="1" dirty="0"/>
              <a:t>Research</a:t>
            </a:r>
          </a:p>
        </p:txBody>
      </p:sp>
      <p:sp>
        <p:nvSpPr>
          <p:cNvPr id="231428" name="Text Box 4"/>
          <p:cNvSpPr txBox="1">
            <a:spLocks noChangeArrowheads="1"/>
          </p:cNvSpPr>
          <p:nvPr/>
        </p:nvSpPr>
        <p:spPr bwMode="auto">
          <a:xfrm>
            <a:off x="827088" y="1628775"/>
            <a:ext cx="71294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90513" indent="-290513">
              <a:defRPr>
                <a:solidFill>
                  <a:schemeClr val="tx1"/>
                </a:solidFill>
                <a:latin typeface="Arial" charset="0"/>
              </a:defRPr>
            </a:lvl1pPr>
            <a:lvl2pPr marL="5207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l">
              <a:spcAft>
                <a:spcPct val="50000"/>
              </a:spcAft>
              <a:buFont typeface="Wingdings" pitchFamily="2" charset="2"/>
              <a:buNone/>
            </a:pPr>
            <a:r>
              <a:rPr lang="en-US" b="1" i="0" dirty="0"/>
              <a:t>POST-VARROA</a:t>
            </a:r>
          </a:p>
        </p:txBody>
      </p:sp>
      <p:sp>
        <p:nvSpPr>
          <p:cNvPr id="231431" name="Rectangle 7"/>
          <p:cNvSpPr>
            <a:spLocks/>
          </p:cNvSpPr>
          <p:nvPr/>
        </p:nvSpPr>
        <p:spPr bwMode="auto">
          <a:xfrm>
            <a:off x="7340600" y="5829300"/>
            <a:ext cx="14192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40" bIns="0">
            <a:spAutoFit/>
          </a:bodyPr>
          <a:lstStyle/>
          <a:p>
            <a:pPr marL="39688"/>
            <a:r>
              <a:rPr lang="en-US" sz="900" i="0" dirty="0" err="1">
                <a:cs typeface="Arial" charset="0"/>
                <a:sym typeface="Arial" charset="0"/>
              </a:rPr>
              <a:t>Lipa</a:t>
            </a:r>
            <a:r>
              <a:rPr lang="en-US" sz="900" i="0" dirty="0">
                <a:cs typeface="Arial" charset="0"/>
                <a:sym typeface="Arial" charset="0"/>
              </a:rPr>
              <a:t> and </a:t>
            </a:r>
            <a:r>
              <a:rPr lang="en-US" sz="900" i="0" dirty="0" err="1">
                <a:cs typeface="Arial" charset="0"/>
                <a:sym typeface="Arial" charset="0"/>
              </a:rPr>
              <a:t>Triggiani</a:t>
            </a:r>
            <a:r>
              <a:rPr lang="en-US" sz="900" i="0" dirty="0">
                <a:cs typeface="Arial" charset="0"/>
                <a:sym typeface="Arial" charset="0"/>
              </a:rPr>
              <a:t> (1996)</a:t>
            </a:r>
          </a:p>
        </p:txBody>
      </p:sp>
      <p:sp>
        <p:nvSpPr>
          <p:cNvPr id="231433" name="Rectangle 9"/>
          <p:cNvSpPr>
            <a:spLocks/>
          </p:cNvSpPr>
          <p:nvPr/>
        </p:nvSpPr>
        <p:spPr bwMode="auto">
          <a:xfrm>
            <a:off x="6227763" y="3789363"/>
            <a:ext cx="252412"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40" bIns="0">
            <a:spAutoFit/>
          </a:bodyPr>
          <a:lstStyle/>
          <a:p>
            <a:pPr marL="39688"/>
            <a:r>
              <a:rPr lang="en-US" sz="2200" b="1" i="0">
                <a:cs typeface="Arial" charset="0"/>
                <a:sym typeface="Arial" charset="0"/>
              </a:rPr>
              <a:t>?</a:t>
            </a:r>
          </a:p>
        </p:txBody>
      </p:sp>
      <p:sp>
        <p:nvSpPr>
          <p:cNvPr id="231434" name="Rectangle 10"/>
          <p:cNvSpPr>
            <a:spLocks/>
          </p:cNvSpPr>
          <p:nvPr/>
        </p:nvSpPr>
        <p:spPr bwMode="auto">
          <a:xfrm>
            <a:off x="6804025" y="5445125"/>
            <a:ext cx="7112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40" bIns="0">
            <a:spAutoFit/>
          </a:bodyPr>
          <a:lstStyle/>
          <a:p>
            <a:pPr marL="39688"/>
            <a:r>
              <a:rPr lang="en-US" sz="1100" i="0">
                <a:cs typeface="Arial" charset="0"/>
                <a:sym typeface="Arial" charset="0"/>
              </a:rPr>
              <a:t>melanosis</a:t>
            </a:r>
          </a:p>
        </p:txBody>
      </p:sp>
      <p:sp>
        <p:nvSpPr>
          <p:cNvPr id="231435" name="Rectangle 11"/>
          <p:cNvSpPr>
            <a:spLocks/>
          </p:cNvSpPr>
          <p:nvPr/>
        </p:nvSpPr>
        <p:spPr bwMode="auto">
          <a:xfrm>
            <a:off x="7209000" y="3815758"/>
            <a:ext cx="49180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40" bIns="0">
            <a:spAutoFit/>
          </a:bodyPr>
          <a:lstStyle/>
          <a:p>
            <a:pPr marL="39688"/>
            <a:r>
              <a:rPr lang="en-US" sz="1200" b="1" i="0" dirty="0">
                <a:cs typeface="Arial" charset="0"/>
                <a:sym typeface="Arial" charset="0"/>
              </a:rPr>
              <a:t>/ KBV</a:t>
            </a:r>
          </a:p>
        </p:txBody>
      </p:sp>
      <p:sp>
        <p:nvSpPr>
          <p:cNvPr id="231436" name="Rectangle 12"/>
          <p:cNvSpPr>
            <a:spLocks/>
          </p:cNvSpPr>
          <p:nvPr/>
        </p:nvSpPr>
        <p:spPr bwMode="auto">
          <a:xfrm>
            <a:off x="8675688" y="4437063"/>
            <a:ext cx="188912"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40" bIns="0">
            <a:spAutoFit/>
          </a:bodyPr>
          <a:lstStyle/>
          <a:p>
            <a:pPr marL="39688"/>
            <a:r>
              <a:rPr lang="en-US" sz="2200" i="0">
                <a:cs typeface="Arial" charset="0"/>
                <a:sym typeface="Arial" charset="0"/>
              </a:rPr>
              <a:t>*</a:t>
            </a:r>
          </a:p>
        </p:txBody>
      </p:sp>
      <p:sp>
        <p:nvSpPr>
          <p:cNvPr id="231437" name="Rectangle 13"/>
          <p:cNvSpPr>
            <a:spLocks/>
          </p:cNvSpPr>
          <p:nvPr/>
        </p:nvSpPr>
        <p:spPr bwMode="auto">
          <a:xfrm>
            <a:off x="7164388" y="5734050"/>
            <a:ext cx="18891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40" bIns="0">
            <a:spAutoFit/>
          </a:bodyPr>
          <a:lstStyle/>
          <a:p>
            <a:pPr marL="39688"/>
            <a:r>
              <a:rPr lang="en-US" sz="2200" i="0">
                <a:cs typeface="Arial" charset="0"/>
                <a:sym typeface="Arial" charset="0"/>
              </a:rPr>
              <a:t>*</a:t>
            </a:r>
          </a:p>
        </p:txBody>
      </p:sp>
    </p:spTree>
    <p:extLst>
      <p:ext uri="{BB962C8B-B14F-4D97-AF65-F5344CB8AC3E}">
        <p14:creationId xmlns:p14="http://schemas.microsoft.com/office/powerpoint/2010/main" val="267480572"/>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l="3182" r="7929"/>
          <a:stretch/>
        </p:blipFill>
        <p:spPr>
          <a:xfrm>
            <a:off x="-29027" y="-29028"/>
            <a:ext cx="9182704" cy="6887028"/>
          </a:xfrm>
          <a:prstGeom prst="rect">
            <a:avLst/>
          </a:prstGeom>
        </p:spPr>
      </p:pic>
      <p:sp>
        <p:nvSpPr>
          <p:cNvPr id="2" name="Title 1"/>
          <p:cNvSpPr>
            <a:spLocks noGrp="1"/>
          </p:cNvSpPr>
          <p:nvPr>
            <p:ph type="ctrTitle"/>
          </p:nvPr>
        </p:nvSpPr>
        <p:spPr>
          <a:xfrm>
            <a:off x="685800" y="1534520"/>
            <a:ext cx="7772400" cy="956478"/>
          </a:xfrm>
        </p:spPr>
        <p:txBody>
          <a:bodyPr>
            <a:noAutofit/>
          </a:bodyPr>
          <a:lstStyle/>
          <a:p>
            <a:r>
              <a:rPr lang="en-US" sz="5400" b="1" dirty="0" smtClean="0">
                <a:solidFill>
                  <a:srgbClr val="002060"/>
                </a:solidFill>
              </a:rPr>
              <a:t>Apiculture</a:t>
            </a:r>
            <a:r>
              <a:rPr lang="en-US" sz="5400" b="1" dirty="0">
                <a:solidFill>
                  <a:srgbClr val="002060"/>
                </a:solidFill>
              </a:rPr>
              <a:t> </a:t>
            </a:r>
            <a:r>
              <a:rPr lang="en-US" sz="5400" b="1" dirty="0" smtClean="0">
                <a:solidFill>
                  <a:srgbClr val="002060"/>
                </a:solidFill>
              </a:rPr>
              <a:t>in Transition</a:t>
            </a:r>
            <a:endParaRPr lang="en-US" sz="5400" b="1" dirty="0">
              <a:solidFill>
                <a:srgbClr val="002060"/>
              </a:solidFill>
            </a:endParaRPr>
          </a:p>
        </p:txBody>
      </p:sp>
    </p:spTree>
    <p:extLst>
      <p:ext uri="{BB962C8B-B14F-4D97-AF65-F5344CB8AC3E}">
        <p14:creationId xmlns:p14="http://schemas.microsoft.com/office/powerpoint/2010/main" val="1046618887"/>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7" name="Rectangle 7"/>
          <p:cNvSpPr>
            <a:spLocks noGrp="1" noChangeArrowheads="1"/>
          </p:cNvSpPr>
          <p:nvPr>
            <p:ph type="title"/>
          </p:nvPr>
        </p:nvSpPr>
        <p:spPr/>
        <p:txBody>
          <a:bodyPr/>
          <a:lstStyle/>
          <a:p>
            <a:r>
              <a:rPr lang="en-US" b="1" dirty="0" smtClean="0">
                <a:solidFill>
                  <a:srgbClr val="676767"/>
                </a:solidFill>
              </a:rPr>
              <a:t>Apiculture in Transition</a:t>
            </a:r>
            <a:endParaRPr lang="en-US" b="1" dirty="0">
              <a:solidFill>
                <a:srgbClr val="676767"/>
              </a:solidFill>
            </a:endParaRPr>
          </a:p>
        </p:txBody>
      </p:sp>
      <p:sp>
        <p:nvSpPr>
          <p:cNvPr id="3" name="TextBox 2"/>
          <p:cNvSpPr txBox="1"/>
          <p:nvPr/>
        </p:nvSpPr>
        <p:spPr>
          <a:xfrm>
            <a:off x="391886" y="1427969"/>
            <a:ext cx="8327571" cy="5324535"/>
          </a:xfrm>
          <a:prstGeom prst="rect">
            <a:avLst/>
          </a:prstGeom>
          <a:noFill/>
        </p:spPr>
        <p:txBody>
          <a:bodyPr wrap="square" rtlCol="0">
            <a:spAutoFit/>
          </a:bodyPr>
          <a:lstStyle/>
          <a:p>
            <a:pPr algn="l">
              <a:buClr>
                <a:srgbClr val="6BC200"/>
              </a:buClr>
            </a:pPr>
            <a:r>
              <a:rPr lang="en-US" sz="2000" b="1" u="sng" dirty="0" smtClean="0">
                <a:solidFill>
                  <a:srgbClr val="676767"/>
                </a:solidFill>
                <a:ea typeface="ＭＳ Ｐゴシック" pitchFamily="34" charset="-128"/>
                <a:cs typeface="+mn-cs"/>
              </a:rPr>
              <a:t>Since the mid-1980s, the following changes have occurred</a:t>
            </a:r>
            <a:endParaRPr lang="en-US" sz="1600" u="sng" dirty="0" smtClean="0">
              <a:solidFill>
                <a:srgbClr val="676767"/>
              </a:solidFill>
              <a:ea typeface="ＭＳ Ｐゴシック" pitchFamily="34" charset="-128"/>
              <a:cs typeface="+mn-cs"/>
            </a:endParaRPr>
          </a:p>
          <a:p>
            <a:pPr marL="560070" lvl="1" indent="-285750" algn="l">
              <a:spcBef>
                <a:spcPts val="600"/>
              </a:spcBef>
              <a:spcAft>
                <a:spcPts val="0"/>
              </a:spcAft>
              <a:buClr>
                <a:srgbClr val="6BC200"/>
              </a:buClr>
              <a:buFont typeface="Arial" pitchFamily="34" charset="0"/>
              <a:buChar char="•"/>
            </a:pPr>
            <a:r>
              <a:rPr lang="en-US" b="1" dirty="0">
                <a:solidFill>
                  <a:srgbClr val="676767"/>
                </a:solidFill>
                <a:ea typeface="ＭＳ Ｐゴシック" pitchFamily="34" charset="-128"/>
                <a:cs typeface="+mn-cs"/>
              </a:rPr>
              <a:t>Parasitic mites (Varroa and tracheal mites)</a:t>
            </a:r>
          </a:p>
          <a:p>
            <a:pPr marL="560070" lvl="1" indent="-285750" algn="l">
              <a:spcBef>
                <a:spcPts val="600"/>
              </a:spcBef>
              <a:spcAft>
                <a:spcPts val="0"/>
              </a:spcAft>
              <a:buClr>
                <a:srgbClr val="6BC200"/>
              </a:buClr>
              <a:buFont typeface="Arial" pitchFamily="34" charset="0"/>
              <a:buChar char="•"/>
            </a:pPr>
            <a:r>
              <a:rPr lang="en-US" b="1" i="1" dirty="0" err="1">
                <a:solidFill>
                  <a:srgbClr val="676767"/>
                </a:solidFill>
                <a:ea typeface="ＭＳ Ｐゴシック" pitchFamily="34" charset="-128"/>
                <a:cs typeface="+mn-cs"/>
              </a:rPr>
              <a:t>Nosema</a:t>
            </a:r>
            <a:r>
              <a:rPr lang="en-US" b="1" i="1" dirty="0">
                <a:solidFill>
                  <a:srgbClr val="676767"/>
                </a:solidFill>
                <a:ea typeface="ＭＳ Ｐゴシック" pitchFamily="34" charset="-128"/>
                <a:cs typeface="+mn-cs"/>
              </a:rPr>
              <a:t> </a:t>
            </a:r>
            <a:r>
              <a:rPr lang="en-US" b="1" i="1" dirty="0" err="1" smtClean="0">
                <a:solidFill>
                  <a:srgbClr val="676767"/>
                </a:solidFill>
                <a:ea typeface="ＭＳ Ｐゴシック" pitchFamily="34" charset="-128"/>
                <a:cs typeface="+mn-cs"/>
              </a:rPr>
              <a:t>ceranae</a:t>
            </a:r>
            <a:r>
              <a:rPr lang="en-US" b="1" i="1" dirty="0">
                <a:solidFill>
                  <a:srgbClr val="676767"/>
                </a:solidFill>
                <a:ea typeface="ＭＳ Ｐゴシック" pitchFamily="34" charset="-128"/>
                <a:cs typeface="+mn-cs"/>
              </a:rPr>
              <a:t> </a:t>
            </a:r>
            <a:r>
              <a:rPr lang="en-US" b="1" dirty="0" smtClean="0">
                <a:solidFill>
                  <a:srgbClr val="676767"/>
                </a:solidFill>
                <a:ea typeface="ＭＳ Ｐゴシック" pitchFamily="34" charset="-128"/>
                <a:cs typeface="+mn-cs"/>
              </a:rPr>
              <a:t>and Small </a:t>
            </a:r>
            <a:r>
              <a:rPr lang="en-US" b="1" dirty="0">
                <a:solidFill>
                  <a:srgbClr val="676767"/>
                </a:solidFill>
                <a:ea typeface="ＭＳ Ｐゴシック" pitchFamily="34" charset="-128"/>
                <a:cs typeface="+mn-cs"/>
              </a:rPr>
              <a:t>hive beetle</a:t>
            </a:r>
          </a:p>
          <a:p>
            <a:pPr marL="560070" lvl="1" indent="-285750" algn="l">
              <a:spcBef>
                <a:spcPts val="600"/>
              </a:spcBef>
              <a:spcAft>
                <a:spcPts val="0"/>
              </a:spcAft>
              <a:buClr>
                <a:srgbClr val="6BC200"/>
              </a:buClr>
              <a:buFont typeface="Arial" pitchFamily="34" charset="0"/>
              <a:buChar char="•"/>
            </a:pPr>
            <a:r>
              <a:rPr lang="en-US" b="1" dirty="0">
                <a:solidFill>
                  <a:srgbClr val="676767"/>
                </a:solidFill>
                <a:ea typeface="ＭＳ Ｐゴシック" pitchFamily="34" charset="-128"/>
                <a:cs typeface="+mn-cs"/>
              </a:rPr>
              <a:t>New viruses and more effective vectoring</a:t>
            </a:r>
          </a:p>
          <a:p>
            <a:pPr marL="560070" lvl="1" indent="-285750" algn="l">
              <a:spcBef>
                <a:spcPts val="600"/>
              </a:spcBef>
              <a:spcAft>
                <a:spcPts val="0"/>
              </a:spcAft>
              <a:buClr>
                <a:srgbClr val="6BC200"/>
              </a:buClr>
              <a:buFont typeface="Arial" pitchFamily="34" charset="0"/>
              <a:buChar char="•"/>
            </a:pPr>
            <a:r>
              <a:rPr lang="en-US" b="1" dirty="0">
                <a:solidFill>
                  <a:srgbClr val="676767"/>
                </a:solidFill>
                <a:ea typeface="ＭＳ Ｐゴシック" pitchFamily="34" charset="-128"/>
                <a:cs typeface="+mn-cs"/>
              </a:rPr>
              <a:t>Nutritional </a:t>
            </a:r>
            <a:r>
              <a:rPr lang="en-US" b="1" dirty="0" smtClean="0">
                <a:solidFill>
                  <a:srgbClr val="676767"/>
                </a:solidFill>
                <a:ea typeface="ＭＳ Ｐゴシック" pitchFamily="34" charset="-128"/>
                <a:cs typeface="+mn-cs"/>
              </a:rPr>
              <a:t>issues</a:t>
            </a:r>
          </a:p>
          <a:p>
            <a:pPr marL="1474470" lvl="3" indent="-285750" algn="l">
              <a:spcBef>
                <a:spcPts val="600"/>
              </a:spcBef>
              <a:spcAft>
                <a:spcPts val="0"/>
              </a:spcAft>
              <a:buClr>
                <a:srgbClr val="6BC200"/>
              </a:buClr>
              <a:buFont typeface="Arial" pitchFamily="34" charset="0"/>
              <a:buChar char="•"/>
            </a:pPr>
            <a:r>
              <a:rPr lang="en-US" sz="1600" dirty="0" smtClean="0">
                <a:solidFill>
                  <a:srgbClr val="676767"/>
                </a:solidFill>
                <a:ea typeface="ＭＳ Ｐゴシック" pitchFamily="34" charset="-128"/>
                <a:cs typeface="+mn-cs"/>
              </a:rPr>
              <a:t>Reductions </a:t>
            </a:r>
            <a:r>
              <a:rPr lang="en-US" sz="1600" dirty="0">
                <a:solidFill>
                  <a:srgbClr val="676767"/>
                </a:solidFill>
                <a:ea typeface="ＭＳ Ｐゴシック" pitchFamily="34" charset="-128"/>
                <a:cs typeface="+mn-cs"/>
              </a:rPr>
              <a:t>in forage (e.g. CRP </a:t>
            </a:r>
            <a:r>
              <a:rPr lang="en-US" sz="1600" dirty="0" smtClean="0">
                <a:solidFill>
                  <a:srgbClr val="676767"/>
                </a:solidFill>
                <a:ea typeface="ＭＳ Ｐゴシック" pitchFamily="34" charset="-128"/>
                <a:cs typeface="+mn-cs"/>
              </a:rPr>
              <a:t>land)</a:t>
            </a:r>
          </a:p>
          <a:p>
            <a:pPr marL="1474470" lvl="3" indent="-285750" algn="l">
              <a:spcBef>
                <a:spcPts val="600"/>
              </a:spcBef>
              <a:spcAft>
                <a:spcPts val="0"/>
              </a:spcAft>
              <a:buClr>
                <a:srgbClr val="6BC200"/>
              </a:buClr>
              <a:buFont typeface="Arial" pitchFamily="34" charset="0"/>
              <a:buChar char="•"/>
            </a:pPr>
            <a:r>
              <a:rPr lang="en-US" sz="1600" dirty="0" smtClean="0">
                <a:solidFill>
                  <a:srgbClr val="676767"/>
                </a:solidFill>
                <a:ea typeface="ＭＳ Ｐゴシック" pitchFamily="34" charset="-128"/>
                <a:cs typeface="+mn-cs"/>
              </a:rPr>
              <a:t>Excessive </a:t>
            </a:r>
            <a:r>
              <a:rPr lang="en-US" sz="1600" dirty="0">
                <a:solidFill>
                  <a:srgbClr val="676767"/>
                </a:solidFill>
                <a:ea typeface="ＭＳ Ｐゴシック" pitchFamily="34" charset="-128"/>
                <a:cs typeface="+mn-cs"/>
              </a:rPr>
              <a:t>competition (e.g. crop pollination such as </a:t>
            </a:r>
            <a:r>
              <a:rPr lang="en-US" sz="1600" dirty="0" smtClean="0">
                <a:solidFill>
                  <a:srgbClr val="676767"/>
                </a:solidFill>
                <a:ea typeface="ＭＳ Ｐゴシック" pitchFamily="34" charset="-128"/>
                <a:cs typeface="+mn-cs"/>
              </a:rPr>
              <a:t>almonds)</a:t>
            </a:r>
          </a:p>
          <a:p>
            <a:pPr marL="1474470" lvl="3" indent="-285750" algn="l">
              <a:spcBef>
                <a:spcPts val="600"/>
              </a:spcBef>
              <a:spcAft>
                <a:spcPts val="0"/>
              </a:spcAft>
              <a:buClr>
                <a:srgbClr val="6BC200"/>
              </a:buClr>
              <a:buFont typeface="Arial" pitchFamily="34" charset="0"/>
              <a:buChar char="•"/>
            </a:pPr>
            <a:r>
              <a:rPr lang="en-US" sz="1600" dirty="0" smtClean="0">
                <a:solidFill>
                  <a:srgbClr val="676767"/>
                </a:solidFill>
                <a:ea typeface="ＭＳ Ｐゴシック" pitchFamily="34" charset="-128"/>
                <a:cs typeface="+mn-cs"/>
              </a:rPr>
              <a:t>Forced </a:t>
            </a:r>
            <a:r>
              <a:rPr lang="en-US" sz="1600" dirty="0">
                <a:solidFill>
                  <a:srgbClr val="676767"/>
                </a:solidFill>
                <a:ea typeface="ＭＳ Ｐゴシック" pitchFamily="34" charset="-128"/>
                <a:cs typeface="+mn-cs"/>
              </a:rPr>
              <a:t>to work forage of poor nutritional </a:t>
            </a:r>
            <a:r>
              <a:rPr lang="en-US" sz="1600" dirty="0" smtClean="0">
                <a:solidFill>
                  <a:srgbClr val="676767"/>
                </a:solidFill>
                <a:ea typeface="ＭＳ Ｐゴシック" pitchFamily="34" charset="-128"/>
                <a:cs typeface="+mn-cs"/>
              </a:rPr>
              <a:t>quality (e.g. corn)</a:t>
            </a:r>
            <a:endParaRPr lang="en-US" sz="1600" dirty="0">
              <a:solidFill>
                <a:srgbClr val="676767"/>
              </a:solidFill>
              <a:ea typeface="ＭＳ Ｐゴシック" pitchFamily="34" charset="-128"/>
              <a:cs typeface="+mn-cs"/>
            </a:endParaRPr>
          </a:p>
          <a:p>
            <a:pPr marL="560070" lvl="1" indent="-285750" algn="l">
              <a:spcBef>
                <a:spcPts val="600"/>
              </a:spcBef>
              <a:spcAft>
                <a:spcPts val="0"/>
              </a:spcAft>
              <a:buClr>
                <a:srgbClr val="6BC200"/>
              </a:buClr>
              <a:buFont typeface="Arial" pitchFamily="34" charset="0"/>
              <a:buChar char="•"/>
            </a:pPr>
            <a:r>
              <a:rPr lang="en-US" b="1" dirty="0">
                <a:solidFill>
                  <a:srgbClr val="676767"/>
                </a:solidFill>
                <a:ea typeface="ＭＳ Ｐゴシック" pitchFamily="34" charset="-128"/>
                <a:cs typeface="+mn-cs"/>
              </a:rPr>
              <a:t>Increasing demand for pollination </a:t>
            </a:r>
            <a:r>
              <a:rPr lang="en-US" b="1" dirty="0" smtClean="0">
                <a:solidFill>
                  <a:srgbClr val="676767"/>
                </a:solidFill>
                <a:ea typeface="ＭＳ Ｐゴシック" pitchFamily="34" charset="-128"/>
                <a:cs typeface="+mn-cs"/>
              </a:rPr>
              <a:t>services</a:t>
            </a:r>
            <a:endParaRPr lang="en-US" dirty="0">
              <a:solidFill>
                <a:srgbClr val="676767"/>
              </a:solidFill>
              <a:ea typeface="ＭＳ Ｐゴシック" pitchFamily="34" charset="-128"/>
              <a:cs typeface="+mn-cs"/>
            </a:endParaRPr>
          </a:p>
          <a:p>
            <a:pPr marL="1474470" lvl="3" indent="-285750" algn="l">
              <a:spcBef>
                <a:spcPts val="600"/>
              </a:spcBef>
              <a:spcAft>
                <a:spcPts val="0"/>
              </a:spcAft>
              <a:buClr>
                <a:srgbClr val="6BC200"/>
              </a:buClr>
              <a:buFont typeface="Arial" pitchFamily="34" charset="0"/>
              <a:buChar char="•"/>
            </a:pPr>
            <a:r>
              <a:rPr lang="en-US" sz="1600" dirty="0" smtClean="0">
                <a:solidFill>
                  <a:srgbClr val="676767"/>
                </a:solidFill>
                <a:ea typeface="ＭＳ Ｐゴシック" pitchFamily="34" charset="-128"/>
                <a:cs typeface="+mn-cs"/>
              </a:rPr>
              <a:t>e.g</a:t>
            </a:r>
            <a:r>
              <a:rPr lang="en-US" sz="1600" dirty="0">
                <a:solidFill>
                  <a:srgbClr val="676767"/>
                </a:solidFill>
                <a:ea typeface="ＭＳ Ｐゴシック" pitchFamily="34" charset="-128"/>
                <a:cs typeface="+mn-cs"/>
              </a:rPr>
              <a:t>. almond and </a:t>
            </a:r>
            <a:r>
              <a:rPr lang="en-US" sz="1600" dirty="0" err="1">
                <a:solidFill>
                  <a:srgbClr val="676767"/>
                </a:solidFill>
                <a:ea typeface="ＭＳ Ｐゴシック" pitchFamily="34" charset="-128"/>
                <a:cs typeface="+mn-cs"/>
              </a:rPr>
              <a:t>lowbush</a:t>
            </a:r>
            <a:r>
              <a:rPr lang="en-US" sz="1600" dirty="0">
                <a:solidFill>
                  <a:srgbClr val="676767"/>
                </a:solidFill>
                <a:ea typeface="ＭＳ Ｐゴシック" pitchFamily="34" charset="-128"/>
                <a:cs typeface="+mn-cs"/>
              </a:rPr>
              <a:t> </a:t>
            </a:r>
            <a:r>
              <a:rPr lang="en-US" sz="1600" dirty="0" smtClean="0">
                <a:solidFill>
                  <a:srgbClr val="676767"/>
                </a:solidFill>
                <a:ea typeface="ＭＳ Ｐゴシック" pitchFamily="34" charset="-128"/>
                <a:cs typeface="+mn-cs"/>
              </a:rPr>
              <a:t>blueberry</a:t>
            </a:r>
            <a:endParaRPr lang="en-US" sz="1600" dirty="0">
              <a:solidFill>
                <a:srgbClr val="676767"/>
              </a:solidFill>
              <a:ea typeface="ＭＳ Ｐゴシック" pitchFamily="34" charset="-128"/>
              <a:cs typeface="+mn-cs"/>
            </a:endParaRPr>
          </a:p>
          <a:p>
            <a:pPr marL="1474470" lvl="3" indent="-285750" algn="l">
              <a:spcBef>
                <a:spcPts val="600"/>
              </a:spcBef>
              <a:spcAft>
                <a:spcPts val="0"/>
              </a:spcAft>
              <a:buClr>
                <a:srgbClr val="6BC200"/>
              </a:buClr>
              <a:buFont typeface="Arial" pitchFamily="34" charset="0"/>
              <a:buChar char="•"/>
            </a:pPr>
            <a:r>
              <a:rPr lang="en-US" sz="1600" dirty="0" smtClean="0">
                <a:solidFill>
                  <a:srgbClr val="676767"/>
                </a:solidFill>
                <a:ea typeface="ＭＳ Ｐゴシック" pitchFamily="34" charset="-128"/>
                <a:cs typeface="+mn-cs"/>
              </a:rPr>
              <a:t>Strength standards (difficult to do at the time of season needed)</a:t>
            </a:r>
            <a:endParaRPr lang="en-US" sz="1600" dirty="0">
              <a:solidFill>
                <a:srgbClr val="676767"/>
              </a:solidFill>
              <a:ea typeface="ＭＳ Ｐゴシック" pitchFamily="34" charset="-128"/>
              <a:cs typeface="+mn-cs"/>
            </a:endParaRPr>
          </a:p>
          <a:p>
            <a:pPr marL="1474470" lvl="3" indent="-285750" algn="l">
              <a:spcBef>
                <a:spcPts val="600"/>
              </a:spcBef>
              <a:spcAft>
                <a:spcPts val="0"/>
              </a:spcAft>
              <a:buClr>
                <a:srgbClr val="6BC200"/>
              </a:buClr>
              <a:buFont typeface="Arial" pitchFamily="34" charset="0"/>
              <a:buChar char="•"/>
            </a:pPr>
            <a:r>
              <a:rPr lang="en-US" sz="1600" dirty="0" smtClean="0">
                <a:solidFill>
                  <a:srgbClr val="676767"/>
                </a:solidFill>
                <a:ea typeface="ＭＳ Ｐゴシック" pitchFamily="34" charset="-128"/>
                <a:cs typeface="+mn-cs"/>
              </a:rPr>
              <a:t>Timing and exceeded carrying capacity (often limited or no bee forage)</a:t>
            </a:r>
          </a:p>
          <a:p>
            <a:pPr marL="1474470" lvl="3" indent="-285750" algn="l">
              <a:spcBef>
                <a:spcPts val="600"/>
              </a:spcBef>
              <a:spcAft>
                <a:spcPts val="0"/>
              </a:spcAft>
              <a:buClr>
                <a:srgbClr val="6BC200"/>
              </a:buClr>
              <a:buFont typeface="Arial" pitchFamily="34" charset="0"/>
              <a:buChar char="•"/>
            </a:pPr>
            <a:r>
              <a:rPr lang="en-US" sz="1600" dirty="0" smtClean="0">
                <a:solidFill>
                  <a:srgbClr val="676767"/>
                </a:solidFill>
                <a:ea typeface="ＭＳ Ｐゴシック" pitchFamily="34" charset="-128"/>
                <a:cs typeface="+mn-cs"/>
              </a:rPr>
              <a:t>More rapid spread of parasites, pathogens</a:t>
            </a:r>
            <a:endParaRPr lang="en-US" sz="1600" dirty="0">
              <a:solidFill>
                <a:srgbClr val="676767"/>
              </a:solidFill>
              <a:ea typeface="ＭＳ Ｐゴシック" pitchFamily="34" charset="-128"/>
              <a:cs typeface="+mn-cs"/>
            </a:endParaRPr>
          </a:p>
          <a:p>
            <a:pPr marL="1474470" lvl="3" indent="-285750" algn="l">
              <a:spcBef>
                <a:spcPts val="600"/>
              </a:spcBef>
              <a:spcAft>
                <a:spcPts val="0"/>
              </a:spcAft>
              <a:buClr>
                <a:srgbClr val="6BC200"/>
              </a:buClr>
              <a:buFont typeface="Arial" pitchFamily="34" charset="0"/>
              <a:buChar char="•"/>
            </a:pPr>
            <a:r>
              <a:rPr lang="en-US" sz="1600" dirty="0" smtClean="0">
                <a:solidFill>
                  <a:srgbClr val="676767"/>
                </a:solidFill>
                <a:ea typeface="ＭＳ Ｐゴシック" pitchFamily="34" charset="-128"/>
                <a:cs typeface="+mn-cs"/>
              </a:rPr>
              <a:t>Long-haul </a:t>
            </a:r>
            <a:r>
              <a:rPr lang="en-US" sz="1600" dirty="0">
                <a:solidFill>
                  <a:srgbClr val="676767"/>
                </a:solidFill>
                <a:ea typeface="ＭＳ Ｐゴシック" pitchFamily="34" charset="-128"/>
                <a:cs typeface="+mn-cs"/>
              </a:rPr>
              <a:t>transport of unhealthy </a:t>
            </a:r>
            <a:r>
              <a:rPr lang="en-US" sz="1600" dirty="0" smtClean="0">
                <a:solidFill>
                  <a:srgbClr val="676767"/>
                </a:solidFill>
                <a:ea typeface="ＭＳ Ｐゴシック" pitchFamily="34" charset="-128"/>
                <a:cs typeface="+mn-cs"/>
              </a:rPr>
              <a:t>colonies and associated stresses</a:t>
            </a:r>
            <a:endParaRPr lang="en-US" sz="1600" dirty="0">
              <a:solidFill>
                <a:srgbClr val="676767"/>
              </a:solidFill>
              <a:ea typeface="ＭＳ Ｐゴシック" pitchFamily="34" charset="-128"/>
              <a:cs typeface="+mn-cs"/>
            </a:endParaRPr>
          </a:p>
          <a:p>
            <a:pPr marL="906145" lvl="2" algn="l">
              <a:spcBef>
                <a:spcPts val="600"/>
              </a:spcBef>
              <a:spcAft>
                <a:spcPts val="0"/>
              </a:spcAft>
              <a:buFont typeface="Wingdings" pitchFamily="2" charset="2"/>
              <a:buChar char="Ø"/>
            </a:pPr>
            <a:endParaRPr lang="en-US" sz="1600" dirty="0">
              <a:solidFill>
                <a:srgbClr val="002864"/>
              </a:solidFill>
              <a:ea typeface="ＭＳ Ｐゴシック" pitchFamily="34" charset="-128"/>
              <a:cs typeface="+mn-cs"/>
            </a:endParaRPr>
          </a:p>
          <a:p>
            <a:pPr marL="285750" indent="-285750" algn="l">
              <a:buClr>
                <a:srgbClr val="6BC200"/>
              </a:buClr>
              <a:buFont typeface="Arial" pitchFamily="34" charset="0"/>
              <a:buChar char="•"/>
            </a:pPr>
            <a:endParaRPr lang="en-US" sz="1600" dirty="0">
              <a:solidFill>
                <a:srgbClr val="676767"/>
              </a:solidFill>
              <a:ea typeface="ＭＳ Ｐゴシック" pitchFamily="34" charset="-128"/>
              <a:cs typeface="+mn-cs"/>
            </a:endParaRPr>
          </a:p>
        </p:txBody>
      </p:sp>
    </p:spTree>
    <p:extLst>
      <p:ext uri="{BB962C8B-B14F-4D97-AF65-F5344CB8AC3E}">
        <p14:creationId xmlns:p14="http://schemas.microsoft.com/office/powerpoint/2010/main" val="779159964"/>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333374" y="654719"/>
            <a:ext cx="7029951"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l" eaLnBrk="1" hangingPunct="1"/>
            <a:r>
              <a:rPr lang="en-US" sz="3200" b="1" dirty="0">
                <a:cs typeface="Arial" pitchFamily="34" charset="0"/>
              </a:rPr>
              <a:t>The </a:t>
            </a:r>
            <a:r>
              <a:rPr lang="en-US" sz="3200" b="1" dirty="0" smtClean="0">
                <a:cs typeface="Arial" pitchFamily="34" charset="0"/>
              </a:rPr>
              <a:t>Changing U.S</a:t>
            </a:r>
            <a:r>
              <a:rPr lang="en-US" sz="3200" b="1" dirty="0">
                <a:cs typeface="Arial" pitchFamily="34" charset="0"/>
              </a:rPr>
              <a:t>. Honey Bee </a:t>
            </a:r>
            <a:r>
              <a:rPr lang="en-US" sz="3200" b="1" dirty="0" smtClean="0">
                <a:cs typeface="Arial" pitchFamily="34" charset="0"/>
              </a:rPr>
              <a:t>Industry (also Canada and Europe)</a:t>
            </a:r>
            <a:endParaRPr lang="en-US" sz="3200" b="1" dirty="0">
              <a:cs typeface="Arial" pitchFamily="34" charset="0"/>
            </a:endParaRPr>
          </a:p>
        </p:txBody>
      </p:sp>
      <p:pic>
        <p:nvPicPr>
          <p:cNvPr id="11268" name="Picture 2" descr="leaninghi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438" y="1855788"/>
            <a:ext cx="3341687"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apiary_N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350" y="1889125"/>
            <a:ext cx="321627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11"/>
          <p:cNvSpPr txBox="1">
            <a:spLocks noChangeArrowheads="1"/>
          </p:cNvSpPr>
          <p:nvPr/>
        </p:nvSpPr>
        <p:spPr bwMode="auto">
          <a:xfrm>
            <a:off x="523651" y="4192588"/>
            <a:ext cx="36925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marL="0" lvl="2"/>
            <a:r>
              <a:rPr lang="en-US" b="1" dirty="0">
                <a:solidFill>
                  <a:srgbClr val="000000"/>
                </a:solidFill>
                <a:ea typeface="MS PGothic" pitchFamily="34" charset="-128"/>
                <a:cs typeface="Arial" pitchFamily="34" charset="0"/>
              </a:rPr>
              <a:t>Previously: Honey and Hive Products</a:t>
            </a:r>
          </a:p>
          <a:p>
            <a:endParaRPr lang="en-US" b="1" dirty="0">
              <a:solidFill>
                <a:srgbClr val="676767"/>
              </a:solidFill>
              <a:ea typeface="MS PGothic" pitchFamily="34" charset="-128"/>
              <a:cs typeface="Arial" pitchFamily="34" charset="0"/>
            </a:endParaRPr>
          </a:p>
        </p:txBody>
      </p:sp>
      <p:sp>
        <p:nvSpPr>
          <p:cNvPr id="11271" name="TextBox 12"/>
          <p:cNvSpPr txBox="1">
            <a:spLocks noChangeArrowheads="1"/>
          </p:cNvSpPr>
          <p:nvPr/>
        </p:nvSpPr>
        <p:spPr bwMode="auto">
          <a:xfrm>
            <a:off x="5097238" y="4200525"/>
            <a:ext cx="35099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marL="0" lvl="2"/>
            <a:r>
              <a:rPr lang="en-US" b="1" dirty="0">
                <a:solidFill>
                  <a:srgbClr val="000000"/>
                </a:solidFill>
                <a:ea typeface="MS PGothic" pitchFamily="34" charset="-128"/>
                <a:cs typeface="Arial" pitchFamily="34" charset="0"/>
              </a:rPr>
              <a:t>Increasingly: Pollination Services</a:t>
            </a:r>
            <a:endParaRPr lang="en-US" b="1" dirty="0">
              <a:solidFill>
                <a:srgbClr val="676767"/>
              </a:solidFill>
              <a:ea typeface="MS PGothic" pitchFamily="34" charset="-128"/>
              <a:cs typeface="Arial" pitchFamily="34" charset="0"/>
            </a:endParaRPr>
          </a:p>
        </p:txBody>
      </p:sp>
      <p:sp>
        <p:nvSpPr>
          <p:cNvPr id="11272" name="BC-Arrow_Closed"/>
          <p:cNvSpPr>
            <a:spLocks noChangeArrowheads="1"/>
          </p:cNvSpPr>
          <p:nvPr/>
        </p:nvSpPr>
        <p:spPr bwMode="auto">
          <a:xfrm>
            <a:off x="4129088" y="2551113"/>
            <a:ext cx="1016000" cy="787400"/>
          </a:xfrm>
          <a:prstGeom prst="rightArrow">
            <a:avLst>
              <a:gd name="adj1" fmla="val 58056"/>
              <a:gd name="adj2" fmla="val 61290"/>
            </a:avLst>
          </a:prstGeom>
          <a:solidFill>
            <a:srgbClr val="005598"/>
          </a:solidFill>
          <a:ln w="6350" algn="ctr">
            <a:solidFill>
              <a:srgbClr val="00559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lstStyle/>
          <a:p>
            <a:pPr>
              <a:spcBef>
                <a:spcPct val="40000"/>
              </a:spcBef>
            </a:pPr>
            <a:endParaRPr lang="en-US" sz="1300">
              <a:solidFill>
                <a:srgbClr val="FFFFFF"/>
              </a:solidFill>
              <a:cs typeface="Arial" pitchFamily="34" charset="0"/>
            </a:endParaRPr>
          </a:p>
        </p:txBody>
      </p:sp>
      <p:grpSp>
        <p:nvGrpSpPr>
          <p:cNvPr id="11273" name="BC-TakeAway"/>
          <p:cNvGrpSpPr>
            <a:grpSpLocks/>
          </p:cNvGrpSpPr>
          <p:nvPr/>
        </p:nvGrpSpPr>
        <p:grpSpPr bwMode="auto">
          <a:xfrm>
            <a:off x="625475" y="5156200"/>
            <a:ext cx="8050213" cy="1223963"/>
            <a:chOff x="466725" y="5463000"/>
            <a:chExt cx="8209275" cy="792000"/>
          </a:xfrm>
        </p:grpSpPr>
        <p:sp>
          <p:nvSpPr>
            <p:cNvPr id="11274" name="Rectangle 15"/>
            <p:cNvSpPr>
              <a:spLocks noChangeArrowheads="1"/>
            </p:cNvSpPr>
            <p:nvPr/>
          </p:nvSpPr>
          <p:spPr bwMode="auto">
            <a:xfrm>
              <a:off x="466725" y="5463000"/>
              <a:ext cx="8209275" cy="792000"/>
            </a:xfrm>
            <a:prstGeom prst="rect">
              <a:avLst/>
            </a:prstGeom>
            <a:solidFill>
              <a:srgbClr val="005598"/>
            </a:solidFill>
            <a:ln>
              <a:noFill/>
            </a:ln>
            <a:effectLst/>
            <a:extLst>
              <a:ext uri="{91240B29-F687-4F45-9708-019B960494DF}">
                <a14:hiddenLine xmlns:a14="http://schemas.microsoft.com/office/drawing/2010/main" w="6350" algn="ctr">
                  <a:solidFill>
                    <a:srgbClr val="005598"/>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32000" tIns="72000" rIns="72000" bIns="72000" anchor="ctr"/>
            <a:lstStyle/>
            <a:p>
              <a:pPr eaLnBrk="1" hangingPunct="1">
                <a:spcBef>
                  <a:spcPct val="40000"/>
                </a:spcBef>
              </a:pPr>
              <a:r>
                <a:rPr lang="en-US" sz="2400" dirty="0">
                  <a:solidFill>
                    <a:srgbClr val="FFFFFF"/>
                  </a:solidFill>
                  <a:cs typeface="Arial" pitchFamily="34" charset="0"/>
                </a:rPr>
                <a:t>Almond pollination </a:t>
              </a:r>
              <a:r>
                <a:rPr lang="en-US" sz="2400" dirty="0" smtClean="0">
                  <a:solidFill>
                    <a:srgbClr val="FFFFFF"/>
                  </a:solidFill>
                  <a:cs typeface="Arial" pitchFamily="34" charset="0"/>
                </a:rPr>
                <a:t>requires </a:t>
              </a:r>
              <a:r>
                <a:rPr lang="en-US" sz="2400" dirty="0">
                  <a:solidFill>
                    <a:srgbClr val="FFFFFF"/>
                  </a:solidFill>
                  <a:cs typeface="Arial" pitchFamily="34" charset="0"/>
                </a:rPr>
                <a:t>approximately 1.6 million of the 2.6  million colonies in the U.S. and is a driver of the number of colonies</a:t>
              </a:r>
            </a:p>
          </p:txBody>
        </p:sp>
        <p:sp>
          <p:nvSpPr>
            <p:cNvPr id="11275" name="Isosceles Triangle 16"/>
            <p:cNvSpPr>
              <a:spLocks noChangeArrowheads="1"/>
            </p:cNvSpPr>
            <p:nvPr/>
          </p:nvSpPr>
          <p:spPr bwMode="auto">
            <a:xfrm rot="5400000">
              <a:off x="382138" y="5754623"/>
              <a:ext cx="540000" cy="226827"/>
            </a:xfrm>
            <a:prstGeom prst="triangle">
              <a:avLst>
                <a:gd name="adj" fmla="val 50000"/>
              </a:avLst>
            </a:prstGeom>
            <a:solidFill>
              <a:schemeClr val="bg1"/>
            </a:solidFill>
            <a:ln>
              <a:noFill/>
            </a:ln>
            <a:effectLst/>
            <a:extLst>
              <a:ext uri="{91240B29-F687-4F45-9708-019B960494DF}">
                <a14:hiddenLine xmlns:a14="http://schemas.microsoft.com/office/drawing/2010/main" w="6350" algn="ctr">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lstStyle/>
            <a:p>
              <a:pPr eaLnBrk="1" hangingPunct="1">
                <a:spcBef>
                  <a:spcPct val="40000"/>
                </a:spcBef>
              </a:pPr>
              <a:endParaRPr lang="en-US" sz="1300">
                <a:solidFill>
                  <a:srgbClr val="676767"/>
                </a:solidFill>
                <a:cs typeface="Arial" pitchFamily="34" charset="0"/>
              </a:endParaRPr>
            </a:p>
          </p:txBody>
        </p:sp>
      </p:grpSp>
      <p:sp>
        <p:nvSpPr>
          <p:cNvPr id="12" name="Slide Number Placeholder 1"/>
          <p:cNvSpPr>
            <a:spLocks noGrp="1"/>
          </p:cNvSpPr>
          <p:nvPr>
            <p:ph type="sldNum" sz="quarter" idx="4294967295"/>
          </p:nvPr>
        </p:nvSpPr>
        <p:spPr>
          <a:xfrm>
            <a:off x="361155" y="6453641"/>
            <a:ext cx="792396" cy="433386"/>
          </a:xfrm>
          <a:prstGeom prst="rect">
            <a:avLst/>
          </a:prstGeom>
        </p:spPr>
        <p:txBody>
          <a:bodyPr/>
          <a:lstStyle/>
          <a:p>
            <a:r>
              <a:rPr lang="en-US" sz="1000" smtClean="0"/>
              <a:t>Page </a:t>
            </a:r>
            <a:fld id="{87F334AE-4EAC-4C2D-A638-92A76F09FCC4}" type="slidenum">
              <a:rPr lang="en-US" sz="1000" smtClean="0"/>
              <a:pPr/>
              <a:t>37</a:t>
            </a:fld>
            <a:endParaRPr lang="en-US" sz="1000" dirty="0"/>
          </a:p>
        </p:txBody>
      </p:sp>
    </p:spTree>
    <p:extLst>
      <p:ext uri="{BB962C8B-B14F-4D97-AF65-F5344CB8AC3E}">
        <p14:creationId xmlns:p14="http://schemas.microsoft.com/office/powerpoint/2010/main" val="1232256084"/>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53851" y="5808663"/>
            <a:ext cx="7116948" cy="769441"/>
          </a:xfrm>
          <a:prstGeom prst="rect">
            <a:avLst/>
          </a:prstGeom>
          <a:noFill/>
        </p:spPr>
        <p:txBody>
          <a:bodyPr wrap="none" rtlCol="0">
            <a:spAutoFit/>
          </a:bodyPr>
          <a:lstStyle/>
          <a:p>
            <a:r>
              <a:rPr lang="en-US" sz="4400" b="1" dirty="0" smtClean="0">
                <a:solidFill>
                  <a:schemeClr val="bg2"/>
                </a:solidFill>
              </a:rPr>
              <a:t>Apiculture is in Transition</a:t>
            </a:r>
            <a:endParaRPr lang="en-US" sz="4400" b="1" dirty="0">
              <a:solidFill>
                <a:schemeClr val="bg2"/>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693905" y="5497869"/>
            <a:ext cx="7992895" cy="1077218"/>
          </a:xfrm>
          <a:prstGeom prst="rect">
            <a:avLst/>
          </a:prstGeom>
          <a:noFill/>
        </p:spPr>
        <p:txBody>
          <a:bodyPr wrap="square" rtlCol="0">
            <a:spAutoFit/>
          </a:bodyPr>
          <a:lstStyle/>
          <a:p>
            <a:r>
              <a:rPr lang="en-US" sz="3200" b="1" dirty="0" smtClean="0">
                <a:solidFill>
                  <a:schemeClr val="bg2"/>
                </a:solidFill>
              </a:rPr>
              <a:t>In the past, fewer colonies primarily for honey production from wild areas</a:t>
            </a:r>
            <a:endParaRPr lang="en-US" sz="3200" b="1" dirty="0">
              <a:solidFill>
                <a:schemeClr val="bg2"/>
              </a:solidFill>
            </a:endParaRPr>
          </a:p>
        </p:txBody>
      </p:sp>
      <p:sp>
        <p:nvSpPr>
          <p:cNvPr id="2" name="TextBox 1"/>
          <p:cNvSpPr txBox="1"/>
          <p:nvPr/>
        </p:nvSpPr>
        <p:spPr>
          <a:xfrm>
            <a:off x="1246515" y="288676"/>
            <a:ext cx="5700600" cy="400110"/>
          </a:xfrm>
          <a:prstGeom prst="rect">
            <a:avLst/>
          </a:prstGeom>
          <a:noFill/>
        </p:spPr>
        <p:txBody>
          <a:bodyPr wrap="none" rtlCol="0">
            <a:spAutoFit/>
          </a:bodyPr>
          <a:lstStyle/>
          <a:p>
            <a:r>
              <a:rPr lang="en-US" sz="2000" b="1" dirty="0" smtClean="0"/>
              <a:t>Hobby/small scale -&gt; Large scale commercial</a:t>
            </a:r>
            <a:endParaRPr lang="en-US" sz="2000" b="1" dirty="0"/>
          </a:p>
        </p:txBody>
      </p:sp>
    </p:spTree>
    <p:extLst>
      <p:ext uri="{BB962C8B-B14F-4D97-AF65-F5344CB8AC3E}">
        <p14:creationId xmlns:p14="http://schemas.microsoft.com/office/powerpoint/2010/main" val="184286265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1329" t="11302" r="17981" b="12423"/>
          <a:stretch/>
        </p:blipFill>
        <p:spPr>
          <a:xfrm>
            <a:off x="0" y="0"/>
            <a:ext cx="9144000" cy="6858000"/>
          </a:xfrm>
          <a:prstGeom prst="rect">
            <a:avLst/>
          </a:prstGeom>
        </p:spPr>
      </p:pic>
      <p:sp>
        <p:nvSpPr>
          <p:cNvPr id="3" name="TextBox 2"/>
          <p:cNvSpPr txBox="1"/>
          <p:nvPr/>
        </p:nvSpPr>
        <p:spPr>
          <a:xfrm>
            <a:off x="254771" y="4450347"/>
            <a:ext cx="8636978" cy="2246769"/>
          </a:xfrm>
          <a:prstGeom prst="rect">
            <a:avLst/>
          </a:prstGeom>
          <a:noFill/>
        </p:spPr>
        <p:txBody>
          <a:bodyPr wrap="square" rtlCol="0">
            <a:spAutoFit/>
          </a:bodyPr>
          <a:lstStyle/>
          <a:p>
            <a:r>
              <a:rPr lang="en-US" sz="2400" b="1" dirty="0" smtClean="0"/>
              <a:t>…no single recommendation for crops or honey bees.</a:t>
            </a:r>
          </a:p>
          <a:p>
            <a:endParaRPr lang="en-US" sz="2400" b="1" dirty="0"/>
          </a:p>
          <a:p>
            <a:r>
              <a:rPr lang="en-US" sz="2400" b="1" dirty="0" smtClean="0"/>
              <a:t>To support the best of both worlds, i.e. healthy bees and healthy crops, we need to understand and appreciate the issues, and encourage “idea flow*” and engagement.</a:t>
            </a:r>
          </a:p>
          <a:p>
            <a:r>
              <a:rPr lang="en-US" sz="1600" dirty="0" smtClean="0"/>
              <a:t>* Passing of ideas between people and groups. –Alex </a:t>
            </a:r>
            <a:r>
              <a:rPr lang="en-US" sz="1600" dirty="0" err="1" smtClean="0"/>
              <a:t>Pentland</a:t>
            </a:r>
            <a:r>
              <a:rPr lang="en-US" sz="1600" dirty="0" smtClean="0"/>
              <a:t>, MIT</a:t>
            </a:r>
            <a:endParaRPr lang="en-US" sz="1600" dirty="0"/>
          </a:p>
        </p:txBody>
      </p:sp>
    </p:spTree>
    <p:extLst>
      <p:ext uri="{BB962C8B-B14F-4D97-AF65-F5344CB8AC3E}">
        <p14:creationId xmlns:p14="http://schemas.microsoft.com/office/powerpoint/2010/main" val="366546539"/>
      </p:ext>
    </p:extLst>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57655" y="5509109"/>
            <a:ext cx="8986345" cy="1077218"/>
          </a:xfrm>
          <a:prstGeom prst="rect">
            <a:avLst/>
          </a:prstGeom>
          <a:noFill/>
        </p:spPr>
        <p:txBody>
          <a:bodyPr wrap="square" rtlCol="0">
            <a:spAutoFit/>
          </a:bodyPr>
          <a:lstStyle/>
          <a:p>
            <a:r>
              <a:rPr lang="en-US" sz="3200" b="1" dirty="0" smtClean="0">
                <a:solidFill>
                  <a:schemeClr val="bg2"/>
                </a:solidFill>
              </a:rPr>
              <a:t>Now, large numbers of colonies in mono-crops for honey production or pollination</a:t>
            </a:r>
            <a:endParaRPr lang="en-US" sz="3200" b="1" dirty="0">
              <a:solidFill>
                <a:schemeClr val="bg2"/>
              </a:solidFill>
            </a:endParaRPr>
          </a:p>
        </p:txBody>
      </p:sp>
    </p:spTree>
    <p:extLst>
      <p:ext uri="{BB962C8B-B14F-4D97-AF65-F5344CB8AC3E}">
        <p14:creationId xmlns:p14="http://schemas.microsoft.com/office/powerpoint/2010/main" val="381951485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448"/>
          <a:stretch/>
        </p:blipFill>
        <p:spPr>
          <a:xfrm>
            <a:off x="0" y="0"/>
            <a:ext cx="9144000" cy="6858000"/>
          </a:xfrm>
          <a:prstGeom prst="rect">
            <a:avLst/>
          </a:prstGeom>
        </p:spPr>
      </p:pic>
      <p:sp>
        <p:nvSpPr>
          <p:cNvPr id="3" name="TextBox 2"/>
          <p:cNvSpPr txBox="1"/>
          <p:nvPr/>
        </p:nvSpPr>
        <p:spPr>
          <a:xfrm>
            <a:off x="1110300" y="5603712"/>
            <a:ext cx="6923400" cy="1077218"/>
          </a:xfrm>
          <a:prstGeom prst="rect">
            <a:avLst/>
          </a:prstGeom>
          <a:noFill/>
        </p:spPr>
        <p:txBody>
          <a:bodyPr wrap="square" rtlCol="0">
            <a:spAutoFit/>
          </a:bodyPr>
          <a:lstStyle/>
          <a:p>
            <a:r>
              <a:rPr lang="en-US" sz="3200" b="1" dirty="0" smtClean="0">
                <a:solidFill>
                  <a:schemeClr val="bg2"/>
                </a:solidFill>
              </a:rPr>
              <a:t>Tendency is for mass overstocking for pollination</a:t>
            </a:r>
            <a:endParaRPr lang="en-US" sz="3200" b="1" dirty="0">
              <a:solidFill>
                <a:schemeClr val="bg2"/>
              </a:solidFill>
            </a:endParaRPr>
          </a:p>
        </p:txBody>
      </p:sp>
    </p:spTree>
    <p:extLst>
      <p:ext uri="{BB962C8B-B14F-4D97-AF65-F5344CB8AC3E}">
        <p14:creationId xmlns:p14="http://schemas.microsoft.com/office/powerpoint/2010/main" val="3298662068"/>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7032"/>
          <a:stretch/>
        </p:blipFill>
        <p:spPr>
          <a:xfrm>
            <a:off x="1712" y="0"/>
            <a:ext cx="9599488" cy="6858000"/>
          </a:xfrm>
          <a:prstGeom prst="rect">
            <a:avLst/>
          </a:prstGeom>
        </p:spPr>
      </p:pic>
      <p:sp>
        <p:nvSpPr>
          <p:cNvPr id="3" name="TextBox 2"/>
          <p:cNvSpPr txBox="1"/>
          <p:nvPr/>
        </p:nvSpPr>
        <p:spPr>
          <a:xfrm>
            <a:off x="1513508" y="150492"/>
            <a:ext cx="6337744" cy="1077218"/>
          </a:xfrm>
          <a:prstGeom prst="rect">
            <a:avLst/>
          </a:prstGeom>
          <a:noFill/>
        </p:spPr>
        <p:txBody>
          <a:bodyPr wrap="square" rtlCol="0">
            <a:spAutoFit/>
          </a:bodyPr>
          <a:lstStyle/>
          <a:p>
            <a:r>
              <a:rPr lang="en-US" sz="3200" b="1" dirty="0" smtClean="0">
                <a:solidFill>
                  <a:schemeClr val="bg2"/>
                </a:solidFill>
              </a:rPr>
              <a:t>Modern apiculture imposes many risks and stressors</a:t>
            </a:r>
            <a:endParaRPr lang="en-US" sz="3200" b="1" dirty="0">
              <a:solidFill>
                <a:schemeClr val="bg2"/>
              </a:solidFill>
            </a:endParaRPr>
          </a:p>
        </p:txBody>
      </p:sp>
    </p:spTree>
    <p:extLst>
      <p:ext uri="{BB962C8B-B14F-4D97-AF65-F5344CB8AC3E}">
        <p14:creationId xmlns:p14="http://schemas.microsoft.com/office/powerpoint/2010/main" val="2687137766"/>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28061" y="251173"/>
            <a:ext cx="8142973" cy="1754326"/>
          </a:xfrm>
          <a:prstGeom prst="rect">
            <a:avLst/>
          </a:prstGeom>
          <a:solidFill>
            <a:srgbClr val="0000CC"/>
          </a:solidFill>
        </p:spPr>
        <p:txBody>
          <a:bodyPr wrap="square" rtlCol="0">
            <a:spAutoFit/>
          </a:bodyPr>
          <a:lstStyle/>
          <a:p>
            <a:r>
              <a:rPr lang="en-US" sz="3600" b="1" dirty="0" smtClean="0">
                <a:solidFill>
                  <a:schemeClr val="bg2"/>
                </a:solidFill>
              </a:rPr>
              <a:t>Apiculture is Agriculture Too:</a:t>
            </a:r>
          </a:p>
          <a:p>
            <a:r>
              <a:rPr lang="en-US" sz="3600" b="1" dirty="0" smtClean="0">
                <a:solidFill>
                  <a:schemeClr val="bg2"/>
                </a:solidFill>
              </a:rPr>
              <a:t>The production and management of animals for products and services</a:t>
            </a:r>
            <a:endParaRPr lang="en-US" sz="3600" b="1" dirty="0">
              <a:solidFill>
                <a:schemeClr val="bg2"/>
              </a:solidFill>
            </a:endParaRPr>
          </a:p>
        </p:txBody>
      </p:sp>
    </p:spTree>
    <p:extLst>
      <p:ext uri="{BB962C8B-B14F-4D97-AF65-F5344CB8AC3E}">
        <p14:creationId xmlns:p14="http://schemas.microsoft.com/office/powerpoint/2010/main" val="3077463184"/>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bee care_ppt_080212_MB1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Line 5"/>
          <p:cNvSpPr>
            <a:spLocks noChangeShapeType="1"/>
          </p:cNvSpPr>
          <p:nvPr/>
        </p:nvSpPr>
        <p:spPr bwMode="gray">
          <a:xfrm>
            <a:off x="2278063" y="3054350"/>
            <a:ext cx="0" cy="2181225"/>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676767"/>
              </a:solidFill>
              <a:ea typeface="ＭＳ Ｐゴシック" pitchFamily="34" charset="-128"/>
              <a:cs typeface="+mn-cs"/>
            </a:endParaRPr>
          </a:p>
        </p:txBody>
      </p:sp>
      <p:sp>
        <p:nvSpPr>
          <p:cNvPr id="5" name="Rectangle 3"/>
          <p:cNvSpPr>
            <a:spLocks noGrp="1" noChangeArrowheads="1"/>
          </p:cNvSpPr>
          <p:nvPr>
            <p:ph type="subTitle" idx="1"/>
          </p:nvPr>
        </p:nvSpPr>
        <p:spPr bwMode="gray">
          <a:xfrm>
            <a:off x="2498873" y="3076991"/>
            <a:ext cx="5701698" cy="553998"/>
          </a:xfrm>
        </p:spPr>
        <p:txBody>
          <a:bodyPr/>
          <a:lstStyle/>
          <a:p>
            <a:pPr marL="0" indent="0" eaLnBrk="1" hangingPunct="1">
              <a:buNone/>
            </a:pPr>
            <a:r>
              <a:rPr lang="en-US" sz="3600" dirty="0" smtClean="0">
                <a:solidFill>
                  <a:srgbClr val="676767"/>
                </a:solidFill>
              </a:rPr>
              <a:t>Solution Overview</a:t>
            </a:r>
          </a:p>
        </p:txBody>
      </p:sp>
    </p:spTree>
    <p:extLst>
      <p:ext uri="{BB962C8B-B14F-4D97-AF65-F5344CB8AC3E}">
        <p14:creationId xmlns:p14="http://schemas.microsoft.com/office/powerpoint/2010/main" val="2197436414"/>
      </p:ext>
    </p:extLst>
  </p:cSld>
  <p:clrMapOvr>
    <a:masterClrMapping/>
  </p:clrMapOvr>
  <p:transition>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Line 5"/>
          <p:cNvSpPr>
            <a:spLocks noChangeShapeType="1"/>
          </p:cNvSpPr>
          <p:nvPr/>
        </p:nvSpPr>
        <p:spPr bwMode="auto">
          <a:xfrm>
            <a:off x="568325" y="3219450"/>
            <a:ext cx="16764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870" name="Text Box 6"/>
          <p:cNvSpPr txBox="1">
            <a:spLocks noChangeArrowheads="1"/>
          </p:cNvSpPr>
          <p:nvPr/>
        </p:nvSpPr>
        <p:spPr bwMode="auto">
          <a:xfrm>
            <a:off x="630582" y="2362200"/>
            <a:ext cx="120898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pPr algn="ctr"/>
            <a:r>
              <a:rPr lang="en-US" sz="2000" b="1" dirty="0">
                <a:solidFill>
                  <a:srgbClr val="008000"/>
                </a:solidFill>
              </a:rPr>
              <a:t>Normal /</a:t>
            </a:r>
          </a:p>
          <a:p>
            <a:pPr algn="ctr"/>
            <a:r>
              <a:rPr lang="en-US" sz="2000" b="1" dirty="0">
                <a:solidFill>
                  <a:srgbClr val="008000"/>
                </a:solidFill>
              </a:rPr>
              <a:t>Familiar</a:t>
            </a:r>
          </a:p>
        </p:txBody>
      </p:sp>
      <p:sp>
        <p:nvSpPr>
          <p:cNvPr id="36871" name="Text Box 7"/>
          <p:cNvSpPr txBox="1">
            <a:spLocks noChangeArrowheads="1"/>
          </p:cNvSpPr>
          <p:nvPr/>
        </p:nvSpPr>
        <p:spPr bwMode="auto">
          <a:xfrm>
            <a:off x="6096000" y="2743200"/>
            <a:ext cx="27432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p>
            <a:pPr algn="ctr"/>
            <a:r>
              <a:rPr lang="en-US" sz="1800" b="1" dirty="0">
                <a:solidFill>
                  <a:srgbClr val="008000"/>
                </a:solidFill>
              </a:rPr>
              <a:t>Rebuilding </a:t>
            </a:r>
            <a:r>
              <a:rPr lang="en-US" sz="1800" b="1" dirty="0"/>
              <a:t>/</a:t>
            </a:r>
          </a:p>
          <a:p>
            <a:pPr algn="ctr"/>
            <a:r>
              <a:rPr lang="en-US" sz="1800" b="1" dirty="0"/>
              <a:t>Adapting / Continual </a:t>
            </a:r>
            <a:r>
              <a:rPr lang="en-US" sz="1800" b="1" dirty="0" smtClean="0"/>
              <a:t>improvement / </a:t>
            </a:r>
            <a:r>
              <a:rPr lang="en-US" sz="1800" b="1" dirty="0" smtClean="0">
                <a:solidFill>
                  <a:srgbClr val="0033CC"/>
                </a:solidFill>
              </a:rPr>
              <a:t>Collaborations &amp; Partnerships</a:t>
            </a:r>
            <a:endParaRPr lang="en-US" sz="1800" b="1" dirty="0">
              <a:solidFill>
                <a:srgbClr val="0033CC"/>
              </a:solidFill>
            </a:endParaRPr>
          </a:p>
        </p:txBody>
      </p:sp>
      <p:sp>
        <p:nvSpPr>
          <p:cNvPr id="36872" name="Freeform 8"/>
          <p:cNvSpPr>
            <a:spLocks/>
          </p:cNvSpPr>
          <p:nvPr/>
        </p:nvSpPr>
        <p:spPr bwMode="auto">
          <a:xfrm>
            <a:off x="2168525" y="3200400"/>
            <a:ext cx="1784350" cy="1543050"/>
          </a:xfrm>
          <a:custGeom>
            <a:avLst/>
            <a:gdLst>
              <a:gd name="T0" fmla="*/ 38 w 1124"/>
              <a:gd name="T1" fmla="*/ 0 h 1228"/>
              <a:gd name="T2" fmla="*/ 48 w 1124"/>
              <a:gd name="T3" fmla="*/ 189 h 1228"/>
              <a:gd name="T4" fmla="*/ 246 w 1124"/>
              <a:gd name="T5" fmla="*/ 255 h 1228"/>
              <a:gd name="T6" fmla="*/ 218 w 1124"/>
              <a:gd name="T7" fmla="*/ 350 h 1228"/>
              <a:gd name="T8" fmla="*/ 406 w 1124"/>
              <a:gd name="T9" fmla="*/ 369 h 1228"/>
              <a:gd name="T10" fmla="*/ 586 w 1124"/>
              <a:gd name="T11" fmla="*/ 595 h 1228"/>
              <a:gd name="T12" fmla="*/ 718 w 1124"/>
              <a:gd name="T13" fmla="*/ 775 h 1228"/>
              <a:gd name="T14" fmla="*/ 765 w 1124"/>
              <a:gd name="T15" fmla="*/ 784 h 1228"/>
              <a:gd name="T16" fmla="*/ 775 w 1124"/>
              <a:gd name="T17" fmla="*/ 822 h 1228"/>
              <a:gd name="T18" fmla="*/ 926 w 1124"/>
              <a:gd name="T19" fmla="*/ 907 h 1228"/>
              <a:gd name="T20" fmla="*/ 897 w 1124"/>
              <a:gd name="T21" fmla="*/ 926 h 1228"/>
              <a:gd name="T22" fmla="*/ 860 w 1124"/>
              <a:gd name="T23" fmla="*/ 982 h 1228"/>
              <a:gd name="T24" fmla="*/ 992 w 1124"/>
              <a:gd name="T25" fmla="*/ 1039 h 1228"/>
              <a:gd name="T26" fmla="*/ 954 w 1124"/>
              <a:gd name="T27" fmla="*/ 1096 h 1228"/>
              <a:gd name="T28" fmla="*/ 1011 w 1124"/>
              <a:gd name="T29" fmla="*/ 1133 h 1228"/>
              <a:gd name="T30" fmla="*/ 1030 w 1124"/>
              <a:gd name="T31" fmla="*/ 1162 h 1228"/>
              <a:gd name="T32" fmla="*/ 1039 w 1124"/>
              <a:gd name="T33" fmla="*/ 1209 h 1228"/>
              <a:gd name="T34" fmla="*/ 1124 w 1124"/>
              <a:gd name="T35" fmla="*/ 1228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4" h="1228">
                <a:moveTo>
                  <a:pt x="38" y="0"/>
                </a:moveTo>
                <a:cubicBezTo>
                  <a:pt x="41" y="63"/>
                  <a:pt x="0" y="148"/>
                  <a:pt x="48" y="189"/>
                </a:cubicBezTo>
                <a:cubicBezTo>
                  <a:pt x="163" y="286"/>
                  <a:pt x="338" y="120"/>
                  <a:pt x="246" y="255"/>
                </a:cubicBezTo>
                <a:cubicBezTo>
                  <a:pt x="238" y="288"/>
                  <a:pt x="228" y="318"/>
                  <a:pt x="218" y="350"/>
                </a:cubicBezTo>
                <a:cubicBezTo>
                  <a:pt x="278" y="369"/>
                  <a:pt x="368" y="319"/>
                  <a:pt x="406" y="369"/>
                </a:cubicBezTo>
                <a:cubicBezTo>
                  <a:pt x="619" y="653"/>
                  <a:pt x="187" y="574"/>
                  <a:pt x="586" y="595"/>
                </a:cubicBezTo>
                <a:cubicBezTo>
                  <a:pt x="598" y="814"/>
                  <a:pt x="538" y="755"/>
                  <a:pt x="718" y="775"/>
                </a:cubicBezTo>
                <a:cubicBezTo>
                  <a:pt x="734" y="777"/>
                  <a:pt x="749" y="781"/>
                  <a:pt x="765" y="784"/>
                </a:cubicBezTo>
                <a:cubicBezTo>
                  <a:pt x="768" y="797"/>
                  <a:pt x="773" y="809"/>
                  <a:pt x="775" y="822"/>
                </a:cubicBezTo>
                <a:cubicBezTo>
                  <a:pt x="796" y="945"/>
                  <a:pt x="748" y="894"/>
                  <a:pt x="926" y="907"/>
                </a:cubicBezTo>
                <a:cubicBezTo>
                  <a:pt x="916" y="913"/>
                  <a:pt x="905" y="917"/>
                  <a:pt x="897" y="926"/>
                </a:cubicBezTo>
                <a:cubicBezTo>
                  <a:pt x="882" y="943"/>
                  <a:pt x="860" y="982"/>
                  <a:pt x="860" y="982"/>
                </a:cubicBezTo>
                <a:cubicBezTo>
                  <a:pt x="898" y="1040"/>
                  <a:pt x="916" y="1031"/>
                  <a:pt x="992" y="1039"/>
                </a:cubicBezTo>
                <a:cubicBezTo>
                  <a:pt x="979" y="1058"/>
                  <a:pt x="967" y="1077"/>
                  <a:pt x="954" y="1096"/>
                </a:cubicBezTo>
                <a:cubicBezTo>
                  <a:pt x="941" y="1115"/>
                  <a:pt x="1011" y="1133"/>
                  <a:pt x="1011" y="1133"/>
                </a:cubicBezTo>
                <a:cubicBezTo>
                  <a:pt x="1017" y="1143"/>
                  <a:pt x="1026" y="1151"/>
                  <a:pt x="1030" y="1162"/>
                </a:cubicBezTo>
                <a:cubicBezTo>
                  <a:pt x="1036" y="1177"/>
                  <a:pt x="1030" y="1196"/>
                  <a:pt x="1039" y="1209"/>
                </a:cubicBezTo>
                <a:cubicBezTo>
                  <a:pt x="1049" y="1224"/>
                  <a:pt x="1112" y="1228"/>
                  <a:pt x="1124" y="1228"/>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873" name="Line 9"/>
          <p:cNvSpPr>
            <a:spLocks noChangeShapeType="1"/>
          </p:cNvSpPr>
          <p:nvPr/>
        </p:nvSpPr>
        <p:spPr bwMode="auto">
          <a:xfrm>
            <a:off x="3892550" y="4767263"/>
            <a:ext cx="1089025" cy="1587"/>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874" name="Freeform 10"/>
          <p:cNvSpPr>
            <a:spLocks/>
          </p:cNvSpPr>
          <p:nvPr/>
        </p:nvSpPr>
        <p:spPr bwMode="auto">
          <a:xfrm>
            <a:off x="4953000" y="2460625"/>
            <a:ext cx="1184275" cy="2352675"/>
          </a:xfrm>
          <a:custGeom>
            <a:avLst/>
            <a:gdLst>
              <a:gd name="T0" fmla="*/ 10 w 746"/>
              <a:gd name="T1" fmla="*/ 1482 h 1482"/>
              <a:gd name="T2" fmla="*/ 19 w 746"/>
              <a:gd name="T3" fmla="*/ 1312 h 1482"/>
              <a:gd name="T4" fmla="*/ 76 w 746"/>
              <a:gd name="T5" fmla="*/ 1293 h 1482"/>
              <a:gd name="T6" fmla="*/ 236 w 746"/>
              <a:gd name="T7" fmla="*/ 1255 h 1482"/>
              <a:gd name="T8" fmla="*/ 170 w 746"/>
              <a:gd name="T9" fmla="*/ 991 h 1482"/>
              <a:gd name="T10" fmla="*/ 397 w 746"/>
              <a:gd name="T11" fmla="*/ 963 h 1482"/>
              <a:gd name="T12" fmla="*/ 359 w 746"/>
              <a:gd name="T13" fmla="*/ 906 h 1482"/>
              <a:gd name="T14" fmla="*/ 312 w 746"/>
              <a:gd name="T15" fmla="*/ 821 h 1482"/>
              <a:gd name="T16" fmla="*/ 312 w 746"/>
              <a:gd name="T17" fmla="*/ 661 h 1482"/>
              <a:gd name="T18" fmla="*/ 368 w 746"/>
              <a:gd name="T19" fmla="*/ 642 h 1482"/>
              <a:gd name="T20" fmla="*/ 453 w 746"/>
              <a:gd name="T21" fmla="*/ 613 h 1482"/>
              <a:gd name="T22" fmla="*/ 510 w 746"/>
              <a:gd name="T23" fmla="*/ 472 h 1482"/>
              <a:gd name="T24" fmla="*/ 576 w 746"/>
              <a:gd name="T25" fmla="*/ 254 h 1482"/>
              <a:gd name="T26" fmla="*/ 595 w 746"/>
              <a:gd name="T27" fmla="*/ 226 h 1482"/>
              <a:gd name="T28" fmla="*/ 623 w 746"/>
              <a:gd name="T29" fmla="*/ 217 h 1482"/>
              <a:gd name="T30" fmla="*/ 661 w 746"/>
              <a:gd name="T31" fmla="*/ 179 h 1482"/>
              <a:gd name="T32" fmla="*/ 689 w 746"/>
              <a:gd name="T33" fmla="*/ 28 h 1482"/>
              <a:gd name="T34" fmla="*/ 718 w 746"/>
              <a:gd name="T35" fmla="*/ 9 h 1482"/>
              <a:gd name="T36" fmla="*/ 746 w 746"/>
              <a:gd name="T37" fmla="*/ 0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6" h="1482">
                <a:moveTo>
                  <a:pt x="10" y="1482"/>
                </a:moveTo>
                <a:cubicBezTo>
                  <a:pt x="13" y="1425"/>
                  <a:pt x="0" y="1366"/>
                  <a:pt x="19" y="1312"/>
                </a:cubicBezTo>
                <a:cubicBezTo>
                  <a:pt x="26" y="1293"/>
                  <a:pt x="57" y="1299"/>
                  <a:pt x="76" y="1293"/>
                </a:cubicBezTo>
                <a:cubicBezTo>
                  <a:pt x="128" y="1276"/>
                  <a:pt x="183" y="1269"/>
                  <a:pt x="236" y="1255"/>
                </a:cubicBezTo>
                <a:cubicBezTo>
                  <a:pt x="222" y="1167"/>
                  <a:pt x="200" y="1075"/>
                  <a:pt x="170" y="991"/>
                </a:cubicBezTo>
                <a:cubicBezTo>
                  <a:pt x="246" y="981"/>
                  <a:pt x="320" y="970"/>
                  <a:pt x="397" y="963"/>
                </a:cubicBezTo>
                <a:cubicBezTo>
                  <a:pt x="362" y="863"/>
                  <a:pt x="420" y="1017"/>
                  <a:pt x="359" y="906"/>
                </a:cubicBezTo>
                <a:cubicBezTo>
                  <a:pt x="302" y="802"/>
                  <a:pt x="377" y="886"/>
                  <a:pt x="312" y="821"/>
                </a:cubicBezTo>
                <a:cubicBezTo>
                  <a:pt x="305" y="777"/>
                  <a:pt x="288" y="702"/>
                  <a:pt x="312" y="661"/>
                </a:cubicBezTo>
                <a:cubicBezTo>
                  <a:pt x="322" y="644"/>
                  <a:pt x="349" y="648"/>
                  <a:pt x="368" y="642"/>
                </a:cubicBezTo>
                <a:cubicBezTo>
                  <a:pt x="396" y="632"/>
                  <a:pt x="425" y="623"/>
                  <a:pt x="453" y="613"/>
                </a:cubicBezTo>
                <a:cubicBezTo>
                  <a:pt x="470" y="564"/>
                  <a:pt x="494" y="521"/>
                  <a:pt x="510" y="472"/>
                </a:cubicBezTo>
                <a:cubicBezTo>
                  <a:pt x="517" y="379"/>
                  <a:pt x="498" y="307"/>
                  <a:pt x="576" y="254"/>
                </a:cubicBezTo>
                <a:cubicBezTo>
                  <a:pt x="582" y="245"/>
                  <a:pt x="586" y="233"/>
                  <a:pt x="595" y="226"/>
                </a:cubicBezTo>
                <a:cubicBezTo>
                  <a:pt x="603" y="220"/>
                  <a:pt x="616" y="224"/>
                  <a:pt x="623" y="217"/>
                </a:cubicBezTo>
                <a:cubicBezTo>
                  <a:pt x="673" y="167"/>
                  <a:pt x="588" y="203"/>
                  <a:pt x="661" y="179"/>
                </a:cubicBezTo>
                <a:cubicBezTo>
                  <a:pt x="673" y="133"/>
                  <a:pt x="660" y="64"/>
                  <a:pt x="689" y="28"/>
                </a:cubicBezTo>
                <a:cubicBezTo>
                  <a:pt x="696" y="19"/>
                  <a:pt x="708" y="14"/>
                  <a:pt x="718" y="9"/>
                </a:cubicBezTo>
                <a:cubicBezTo>
                  <a:pt x="727" y="5"/>
                  <a:pt x="746" y="0"/>
                  <a:pt x="746" y="0"/>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875" name="Line 11"/>
          <p:cNvSpPr>
            <a:spLocks noChangeShapeType="1"/>
          </p:cNvSpPr>
          <p:nvPr/>
        </p:nvSpPr>
        <p:spPr bwMode="auto">
          <a:xfrm>
            <a:off x="6088063" y="2466975"/>
            <a:ext cx="16764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876" name="Text Box 12"/>
          <p:cNvSpPr txBox="1">
            <a:spLocks noChangeArrowheads="1"/>
          </p:cNvSpPr>
          <p:nvPr/>
        </p:nvSpPr>
        <p:spPr bwMode="auto">
          <a:xfrm>
            <a:off x="2966495" y="2405810"/>
            <a:ext cx="24449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pPr algn="ctr"/>
            <a:r>
              <a:rPr lang="en-US" sz="2000" b="1" dirty="0">
                <a:solidFill>
                  <a:srgbClr val="FF6600"/>
                </a:solidFill>
              </a:rPr>
              <a:t>Foreign Element</a:t>
            </a:r>
          </a:p>
          <a:p>
            <a:pPr algn="ctr"/>
            <a:r>
              <a:rPr lang="en-US" sz="2000" b="1" dirty="0"/>
              <a:t>(e.g. crops / mites)</a:t>
            </a:r>
          </a:p>
        </p:txBody>
      </p:sp>
      <p:sp>
        <p:nvSpPr>
          <p:cNvPr id="36877" name="Line 13"/>
          <p:cNvSpPr>
            <a:spLocks noChangeShapeType="1"/>
          </p:cNvSpPr>
          <p:nvPr/>
        </p:nvSpPr>
        <p:spPr bwMode="auto">
          <a:xfrm flipH="1">
            <a:off x="2368550" y="2819400"/>
            <a:ext cx="609600"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878" name="Text Box 14"/>
          <p:cNvSpPr txBox="1">
            <a:spLocks noChangeArrowheads="1"/>
          </p:cNvSpPr>
          <p:nvPr/>
        </p:nvSpPr>
        <p:spPr bwMode="auto">
          <a:xfrm>
            <a:off x="719138" y="3962400"/>
            <a:ext cx="248126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p>
            <a:pPr algn="ctr"/>
            <a:r>
              <a:rPr lang="en-US" sz="2000" b="1" dirty="0">
                <a:solidFill>
                  <a:srgbClr val="FF0000"/>
                </a:solidFill>
              </a:rPr>
              <a:t>Chaos</a:t>
            </a:r>
          </a:p>
          <a:p>
            <a:pPr algn="ctr"/>
            <a:r>
              <a:rPr lang="en-US" sz="2000" b="1" dirty="0"/>
              <a:t>(denial / </a:t>
            </a:r>
          </a:p>
          <a:p>
            <a:pPr algn="ctr"/>
            <a:r>
              <a:rPr lang="en-US" sz="2000" b="1" dirty="0"/>
              <a:t>frustration </a:t>
            </a:r>
            <a:r>
              <a:rPr lang="en-US" sz="2000" b="1" dirty="0" smtClean="0"/>
              <a:t>/ anger / blame)</a:t>
            </a:r>
            <a:endParaRPr lang="en-US" sz="2000" b="1" dirty="0"/>
          </a:p>
        </p:txBody>
      </p:sp>
      <p:sp>
        <p:nvSpPr>
          <p:cNvPr id="36879" name="AutoShape 15"/>
          <p:cNvSpPr>
            <a:spLocks/>
          </p:cNvSpPr>
          <p:nvPr/>
        </p:nvSpPr>
        <p:spPr bwMode="auto">
          <a:xfrm rot="-2724480">
            <a:off x="2635250" y="3429000"/>
            <a:ext cx="228600" cy="1676400"/>
          </a:xfrm>
          <a:prstGeom prst="leftBrace">
            <a:avLst>
              <a:gd name="adj1" fmla="val 61111"/>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en-US"/>
          </a:p>
        </p:txBody>
      </p:sp>
      <p:sp>
        <p:nvSpPr>
          <p:cNvPr id="36880" name="Text Box 16"/>
          <p:cNvSpPr txBox="1">
            <a:spLocks noChangeArrowheads="1"/>
          </p:cNvSpPr>
          <p:nvPr/>
        </p:nvSpPr>
        <p:spPr bwMode="auto">
          <a:xfrm>
            <a:off x="5899517" y="4495800"/>
            <a:ext cx="249164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pPr algn="ctr"/>
            <a:r>
              <a:rPr lang="en-US" sz="2000" b="1" dirty="0">
                <a:solidFill>
                  <a:srgbClr val="008000"/>
                </a:solidFill>
              </a:rPr>
              <a:t>Decision to </a:t>
            </a:r>
          </a:p>
          <a:p>
            <a:pPr algn="ctr"/>
            <a:r>
              <a:rPr lang="en-US" sz="2000" b="1" dirty="0">
                <a:solidFill>
                  <a:srgbClr val="008000"/>
                </a:solidFill>
              </a:rPr>
              <a:t>Change</a:t>
            </a:r>
          </a:p>
          <a:p>
            <a:pPr algn="ctr"/>
            <a:r>
              <a:rPr lang="en-US" sz="2000" b="1" dirty="0"/>
              <a:t>(Transition occurs)</a:t>
            </a:r>
          </a:p>
        </p:txBody>
      </p:sp>
      <p:sp>
        <p:nvSpPr>
          <p:cNvPr id="36881" name="Text Box 17"/>
          <p:cNvSpPr txBox="1">
            <a:spLocks noChangeArrowheads="1"/>
          </p:cNvSpPr>
          <p:nvPr/>
        </p:nvSpPr>
        <p:spPr bwMode="auto">
          <a:xfrm>
            <a:off x="3276600" y="4937125"/>
            <a:ext cx="2133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p>
            <a:pPr algn="ctr"/>
            <a:r>
              <a:rPr lang="en-US" sz="2000" b="1" dirty="0">
                <a:solidFill>
                  <a:srgbClr val="008000"/>
                </a:solidFill>
              </a:rPr>
              <a:t>Reflection</a:t>
            </a:r>
            <a:r>
              <a:rPr lang="en-US" sz="2000" b="1" dirty="0">
                <a:solidFill>
                  <a:srgbClr val="00CC00"/>
                </a:solidFill>
              </a:rPr>
              <a:t> </a:t>
            </a:r>
            <a:r>
              <a:rPr lang="en-US" sz="2000" b="1" dirty="0"/>
              <a:t>/</a:t>
            </a:r>
          </a:p>
          <a:p>
            <a:pPr algn="ctr"/>
            <a:r>
              <a:rPr lang="en-US" sz="2000" b="1" dirty="0"/>
              <a:t>Coping / Self assess </a:t>
            </a:r>
          </a:p>
        </p:txBody>
      </p:sp>
      <p:sp>
        <p:nvSpPr>
          <p:cNvPr id="36882" name="Line 18"/>
          <p:cNvSpPr>
            <a:spLocks noChangeShapeType="1"/>
          </p:cNvSpPr>
          <p:nvPr/>
        </p:nvSpPr>
        <p:spPr bwMode="auto">
          <a:xfrm flipH="1" flipV="1">
            <a:off x="5111750" y="4724400"/>
            <a:ext cx="12192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883" name="AutoShape 19"/>
          <p:cNvSpPr>
            <a:spLocks/>
          </p:cNvSpPr>
          <p:nvPr/>
        </p:nvSpPr>
        <p:spPr bwMode="auto">
          <a:xfrm rot="1686482">
            <a:off x="5721350" y="2514600"/>
            <a:ext cx="304800" cy="2286000"/>
          </a:xfrm>
          <a:prstGeom prst="rightBrace">
            <a:avLst>
              <a:gd name="adj1" fmla="val 6250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en-US"/>
          </a:p>
        </p:txBody>
      </p:sp>
      <p:sp>
        <p:nvSpPr>
          <p:cNvPr id="36884" name="Text Box 20"/>
          <p:cNvSpPr txBox="1">
            <a:spLocks noChangeArrowheads="1"/>
          </p:cNvSpPr>
          <p:nvPr/>
        </p:nvSpPr>
        <p:spPr bwMode="auto">
          <a:xfrm>
            <a:off x="5265685" y="1598987"/>
            <a:ext cx="358944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pPr algn="ctr"/>
            <a:r>
              <a:rPr lang="en-US" sz="2000" b="1" dirty="0">
                <a:solidFill>
                  <a:srgbClr val="0033CC"/>
                </a:solidFill>
              </a:rPr>
              <a:t>New Vitality/</a:t>
            </a:r>
          </a:p>
          <a:p>
            <a:pPr algn="ctr"/>
            <a:r>
              <a:rPr lang="en-US" sz="2000" b="1" dirty="0">
                <a:solidFill>
                  <a:srgbClr val="0033CC"/>
                </a:solidFill>
              </a:rPr>
              <a:t>Best Management Practices</a:t>
            </a:r>
          </a:p>
        </p:txBody>
      </p:sp>
      <p:sp>
        <p:nvSpPr>
          <p:cNvPr id="36885" name="Rectangle 21"/>
          <p:cNvSpPr>
            <a:spLocks noChangeArrowheads="1"/>
          </p:cNvSpPr>
          <p:nvPr/>
        </p:nvSpPr>
        <p:spPr bwMode="auto">
          <a:xfrm>
            <a:off x="389002" y="490429"/>
            <a:ext cx="7772400" cy="93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en-US" sz="4400" b="1" dirty="0" smtClean="0">
                <a:solidFill>
                  <a:schemeClr val="bg1"/>
                </a:solidFill>
              </a:rPr>
              <a:t>Crisis Recovery </a:t>
            </a:r>
            <a:r>
              <a:rPr lang="en-US" sz="4400" b="1" dirty="0">
                <a:solidFill>
                  <a:schemeClr val="bg1"/>
                </a:solidFill>
              </a:rPr>
              <a:t>Theory</a:t>
            </a:r>
            <a:endParaRPr lang="en-US" sz="5400" dirty="0">
              <a:solidFill>
                <a:schemeClr val="bg1"/>
              </a:solidFill>
            </a:endParaRPr>
          </a:p>
        </p:txBody>
      </p:sp>
      <p:grpSp>
        <p:nvGrpSpPr>
          <p:cNvPr id="36887" name="Group 23"/>
          <p:cNvGrpSpPr>
            <a:grpSpLocks/>
          </p:cNvGrpSpPr>
          <p:nvPr/>
        </p:nvGrpSpPr>
        <p:grpSpPr bwMode="auto">
          <a:xfrm>
            <a:off x="3839974" y="3294964"/>
            <a:ext cx="1121342" cy="942975"/>
            <a:chOff x="2561" y="2478"/>
            <a:chExt cx="605" cy="528"/>
          </a:xfrm>
        </p:grpSpPr>
        <p:sp>
          <p:nvSpPr>
            <p:cNvPr id="36888" name="Text Box 24"/>
            <p:cNvSpPr txBox="1">
              <a:spLocks noChangeArrowheads="1"/>
            </p:cNvSpPr>
            <p:nvPr/>
          </p:nvSpPr>
          <p:spPr bwMode="auto">
            <a:xfrm>
              <a:off x="2561" y="2598"/>
              <a:ext cx="60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p>
              <a:pPr algn="ctr"/>
              <a:r>
                <a:rPr lang="en-US" sz="1600" b="1" dirty="0" smtClean="0">
                  <a:solidFill>
                    <a:srgbClr val="008000"/>
                  </a:solidFill>
                </a:rPr>
                <a:t>We are here</a:t>
              </a:r>
              <a:endParaRPr lang="en-US" sz="1400" b="1" dirty="0">
                <a:solidFill>
                  <a:srgbClr val="008000"/>
                </a:solidFill>
              </a:endParaRPr>
            </a:p>
          </p:txBody>
        </p:sp>
        <p:sp>
          <p:nvSpPr>
            <p:cNvPr id="36889" name="Oval 25"/>
            <p:cNvSpPr>
              <a:spLocks noChangeArrowheads="1"/>
            </p:cNvSpPr>
            <p:nvPr/>
          </p:nvSpPr>
          <p:spPr bwMode="auto">
            <a:xfrm>
              <a:off x="2592" y="2478"/>
              <a:ext cx="528" cy="528"/>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6890" name="Line 26"/>
          <p:cNvSpPr>
            <a:spLocks noChangeShapeType="1"/>
          </p:cNvSpPr>
          <p:nvPr/>
        </p:nvSpPr>
        <p:spPr bwMode="auto">
          <a:xfrm flipH="1">
            <a:off x="3995739" y="4191000"/>
            <a:ext cx="228600" cy="4572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oliennummernplatzhalter 4"/>
          <p:cNvSpPr txBox="1">
            <a:spLocks/>
          </p:cNvSpPr>
          <p:nvPr/>
        </p:nvSpPr>
        <p:spPr bwMode="auto">
          <a:xfrm>
            <a:off x="0" y="6440488"/>
            <a:ext cx="6794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charset="0"/>
                <a:ea typeface="ＭＳ Ｐゴシック" pitchFamily="34" charset="-128"/>
                <a:cs typeface="+mn-cs"/>
              </a:defRPr>
            </a:lvl9pPr>
          </a:lstStyle>
          <a:p>
            <a:pPr eaLnBrk="1" hangingPunct="1"/>
            <a:r>
              <a:rPr lang="de-DE" sz="800" smtClean="0">
                <a:solidFill>
                  <a:schemeClr val="bg1"/>
                </a:solidFill>
              </a:rPr>
              <a:t>Slide </a:t>
            </a:r>
            <a:fld id="{0EEF661A-35FB-4116-8127-E6C3D45566B1}" type="slidenum">
              <a:rPr lang="de-DE" sz="800" smtClean="0">
                <a:solidFill>
                  <a:schemeClr val="bg1"/>
                </a:solidFill>
              </a:rPr>
              <a:pPr eaLnBrk="1" hangingPunct="1"/>
              <a:t>44</a:t>
            </a:fld>
            <a:endParaRPr lang="de-DE" sz="800" dirty="0">
              <a:solidFill>
                <a:schemeClr val="bg1"/>
              </a:solidFill>
            </a:endParaRPr>
          </a:p>
        </p:txBody>
      </p:sp>
      <p:sp>
        <p:nvSpPr>
          <p:cNvPr id="2" name="Rectangle 1"/>
          <p:cNvSpPr/>
          <p:nvPr/>
        </p:nvSpPr>
        <p:spPr bwMode="auto">
          <a:xfrm>
            <a:off x="584092" y="5943600"/>
            <a:ext cx="1676400" cy="236483"/>
          </a:xfrm>
          <a:prstGeom prst="rect">
            <a:avLst/>
          </a:prstGeom>
          <a:solidFill>
            <a:schemeClr val="accent2"/>
          </a:solidFill>
          <a:ln w="9525"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2"/>
              </a:solidFill>
              <a:effectLst>
                <a:outerShdw blurRad="38100" dist="38100" dir="2700000" algn="tl">
                  <a:srgbClr val="000000">
                    <a:alpha val="43137"/>
                  </a:srgbClr>
                </a:outerShdw>
              </a:effectLst>
              <a:latin typeface="Arial" pitchFamily="34" charset="0"/>
            </a:endParaRPr>
          </a:p>
        </p:txBody>
      </p:sp>
      <p:sp>
        <p:nvSpPr>
          <p:cNvPr id="27" name="Rectangle 26"/>
          <p:cNvSpPr/>
          <p:nvPr/>
        </p:nvSpPr>
        <p:spPr bwMode="auto">
          <a:xfrm>
            <a:off x="2259099" y="5948855"/>
            <a:ext cx="1633451" cy="236483"/>
          </a:xfrm>
          <a:prstGeom prst="rect">
            <a:avLst/>
          </a:prstGeom>
          <a:solidFill>
            <a:srgbClr val="FF0000"/>
          </a:solidFill>
          <a:ln w="9525"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2"/>
              </a:solidFill>
              <a:effectLst>
                <a:outerShdw blurRad="38100" dist="38100" dir="2700000" algn="tl">
                  <a:srgbClr val="000000">
                    <a:alpha val="43137"/>
                  </a:srgbClr>
                </a:outerShdw>
              </a:effectLst>
              <a:latin typeface="Arial" pitchFamily="34" charset="0"/>
            </a:endParaRPr>
          </a:p>
        </p:txBody>
      </p:sp>
      <p:sp>
        <p:nvSpPr>
          <p:cNvPr id="28" name="Rectangle 27"/>
          <p:cNvSpPr/>
          <p:nvPr/>
        </p:nvSpPr>
        <p:spPr bwMode="auto">
          <a:xfrm>
            <a:off x="3893504" y="5943595"/>
            <a:ext cx="1072306" cy="236483"/>
          </a:xfrm>
          <a:prstGeom prst="rect">
            <a:avLst/>
          </a:prstGeom>
          <a:solidFill>
            <a:srgbClr val="FFC000"/>
          </a:solidFill>
          <a:ln w="9525"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2"/>
              </a:solidFill>
              <a:effectLst>
                <a:outerShdw blurRad="38100" dist="38100" dir="2700000" algn="tl">
                  <a:srgbClr val="000000">
                    <a:alpha val="43137"/>
                  </a:srgbClr>
                </a:outerShdw>
              </a:effectLst>
              <a:latin typeface="Arial" pitchFamily="34" charset="0"/>
            </a:endParaRPr>
          </a:p>
        </p:txBody>
      </p:sp>
      <p:sp>
        <p:nvSpPr>
          <p:cNvPr id="29" name="Rectangle 28"/>
          <p:cNvSpPr/>
          <p:nvPr/>
        </p:nvSpPr>
        <p:spPr bwMode="auto">
          <a:xfrm>
            <a:off x="4968765" y="5948855"/>
            <a:ext cx="1184275" cy="231223"/>
          </a:xfrm>
          <a:prstGeom prst="rect">
            <a:avLst/>
          </a:prstGeom>
          <a:solidFill>
            <a:srgbClr val="FFFF00"/>
          </a:solidFill>
          <a:ln w="9525"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2"/>
              </a:solidFill>
              <a:effectLst>
                <a:outerShdw blurRad="38100" dist="38100" dir="2700000" algn="tl">
                  <a:srgbClr val="000000">
                    <a:alpha val="43137"/>
                  </a:srgbClr>
                </a:outerShdw>
              </a:effectLst>
              <a:latin typeface="Arial" pitchFamily="34" charset="0"/>
            </a:endParaRPr>
          </a:p>
        </p:txBody>
      </p:sp>
      <p:sp>
        <p:nvSpPr>
          <p:cNvPr id="30" name="Rectangle 29"/>
          <p:cNvSpPr/>
          <p:nvPr/>
        </p:nvSpPr>
        <p:spPr bwMode="auto">
          <a:xfrm>
            <a:off x="6130189" y="5943595"/>
            <a:ext cx="1634274" cy="236483"/>
          </a:xfrm>
          <a:prstGeom prst="rect">
            <a:avLst/>
          </a:prstGeom>
          <a:solidFill>
            <a:schemeClr val="tx2"/>
          </a:solidFill>
          <a:ln w="9525"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2"/>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945365176"/>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itle 1"/>
          <p:cNvSpPr>
            <a:spLocks noGrp="1"/>
          </p:cNvSpPr>
          <p:nvPr>
            <p:ph type="title"/>
          </p:nvPr>
        </p:nvSpPr>
        <p:spPr>
          <a:xfrm>
            <a:off x="489740" y="484113"/>
            <a:ext cx="6681107" cy="855662"/>
          </a:xfrm>
        </p:spPr>
        <p:txBody>
          <a:bodyPr/>
          <a:lstStyle/>
          <a:p>
            <a:pPr>
              <a:lnSpc>
                <a:spcPct val="100000"/>
              </a:lnSpc>
            </a:pPr>
            <a:r>
              <a:rPr lang="en-US" sz="3200" b="1" dirty="0" smtClean="0">
                <a:solidFill>
                  <a:schemeClr val="bg2">
                    <a:lumMod val="50000"/>
                  </a:schemeClr>
                </a:solidFill>
              </a:rPr>
              <a:t>The Solution</a:t>
            </a:r>
            <a:r>
              <a:rPr lang="en-US" b="1" dirty="0" smtClean="0">
                <a:solidFill>
                  <a:schemeClr val="bg2">
                    <a:lumMod val="50000"/>
                  </a:schemeClr>
                </a:solidFill>
              </a:rPr>
              <a:t/>
            </a:r>
            <a:br>
              <a:rPr lang="en-US" b="1" dirty="0" smtClean="0">
                <a:solidFill>
                  <a:schemeClr val="bg2">
                    <a:lumMod val="50000"/>
                  </a:schemeClr>
                </a:solidFill>
              </a:rPr>
            </a:br>
            <a:r>
              <a:rPr lang="en-US" dirty="0" smtClean="0">
                <a:solidFill>
                  <a:schemeClr val="bg2">
                    <a:lumMod val="50000"/>
                  </a:schemeClr>
                </a:solidFill>
              </a:rPr>
              <a:t>(to ensure the future of apiculture)</a:t>
            </a:r>
            <a:endParaRPr lang="en-US" dirty="0">
              <a:solidFill>
                <a:schemeClr val="bg2">
                  <a:lumMod val="50000"/>
                </a:schemeClr>
              </a:solidFill>
            </a:endParaRPr>
          </a:p>
        </p:txBody>
      </p:sp>
      <p:sp>
        <p:nvSpPr>
          <p:cNvPr id="13317" name="Foliennummernplatzhalter 4"/>
          <p:cNvSpPr txBox="1">
            <a:spLocks/>
          </p:cNvSpPr>
          <p:nvPr/>
        </p:nvSpPr>
        <p:spPr bwMode="auto">
          <a:xfrm>
            <a:off x="0" y="6440488"/>
            <a:ext cx="66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eaLnBrk="1" hangingPunct="1"/>
            <a:r>
              <a:rPr lang="de-DE" sz="800">
                <a:solidFill>
                  <a:srgbClr val="FFFFFF"/>
                </a:solidFill>
                <a:ea typeface="MS PGothic" pitchFamily="34" charset="-128"/>
              </a:rPr>
              <a:t> </a:t>
            </a:r>
            <a:fld id="{9291C5E3-1803-4626-ADC6-0BCF877744AC}" type="slidenum">
              <a:rPr lang="de-DE" sz="800">
                <a:solidFill>
                  <a:srgbClr val="FFFFFF"/>
                </a:solidFill>
                <a:ea typeface="MS PGothic" pitchFamily="34" charset="-128"/>
              </a:rPr>
              <a:pPr algn="ctr" eaLnBrk="1" hangingPunct="1"/>
              <a:t>45</a:t>
            </a:fld>
            <a:endParaRPr lang="de-DE" sz="800">
              <a:solidFill>
                <a:srgbClr val="FFFFFF"/>
              </a:solidFill>
              <a:ea typeface="MS PGothic" pitchFamily="34" charset="-128"/>
            </a:endParaRPr>
          </a:p>
        </p:txBody>
      </p:sp>
      <p:pic>
        <p:nvPicPr>
          <p:cNvPr id="1026" name="Picture 2" descr="C:\Users\mjtcm\Pictures\Pics for Movento article\Honey bee on citrus blossom_g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206" t="34709" r="13175" b="28616"/>
          <a:stretch/>
        </p:blipFill>
        <p:spPr bwMode="auto">
          <a:xfrm>
            <a:off x="7431314" y="0"/>
            <a:ext cx="1712686" cy="13933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603545" y="2261860"/>
            <a:ext cx="5099027" cy="3785652"/>
          </a:xfrm>
          <a:prstGeom prst="rect">
            <a:avLst/>
          </a:prstGeom>
          <a:noFill/>
        </p:spPr>
        <p:txBody>
          <a:bodyPr wrap="square" rtlCol="0">
            <a:spAutoFit/>
          </a:bodyPr>
          <a:lstStyle/>
          <a:p>
            <a:pPr marL="457200" indent="-457200" algn="l">
              <a:spcBef>
                <a:spcPts val="0"/>
              </a:spcBef>
              <a:spcAft>
                <a:spcPts val="1200"/>
              </a:spcAft>
              <a:buClr>
                <a:schemeClr val="bg2">
                  <a:lumMod val="50000"/>
                </a:schemeClr>
              </a:buClr>
              <a:buFont typeface="+mj-lt"/>
              <a:buAutoNum type="arabicParenR"/>
            </a:pPr>
            <a:r>
              <a:rPr lang="en-US" sz="2000" dirty="0" smtClean="0">
                <a:solidFill>
                  <a:schemeClr val="bg2">
                    <a:lumMod val="50000"/>
                  </a:schemeClr>
                </a:solidFill>
              </a:rPr>
              <a:t>Improved monitoring and diagnoses </a:t>
            </a:r>
          </a:p>
          <a:p>
            <a:pPr marL="457200" indent="-457200" algn="l">
              <a:spcBef>
                <a:spcPts val="0"/>
              </a:spcBef>
              <a:spcAft>
                <a:spcPts val="1200"/>
              </a:spcAft>
              <a:buClr>
                <a:schemeClr val="bg2">
                  <a:lumMod val="50000"/>
                </a:schemeClr>
              </a:buClr>
              <a:buFont typeface="+mj-lt"/>
              <a:buAutoNum type="arabicParenR"/>
            </a:pPr>
            <a:r>
              <a:rPr lang="en-US" sz="2000" dirty="0" smtClean="0">
                <a:solidFill>
                  <a:schemeClr val="bg2">
                    <a:lumMod val="50000"/>
                  </a:schemeClr>
                </a:solidFill>
              </a:rPr>
              <a:t>Integrated Pest Management (IPM) for </a:t>
            </a:r>
            <a:r>
              <a:rPr lang="en-US" sz="2000" i="1" dirty="0" err="1" smtClean="0">
                <a:solidFill>
                  <a:schemeClr val="bg2">
                    <a:lumMod val="50000"/>
                  </a:schemeClr>
                </a:solidFill>
              </a:rPr>
              <a:t>Varroa</a:t>
            </a:r>
            <a:r>
              <a:rPr lang="en-US" sz="2000" dirty="0" smtClean="0">
                <a:solidFill>
                  <a:schemeClr val="bg2">
                    <a:lumMod val="50000"/>
                  </a:schemeClr>
                </a:solidFill>
              </a:rPr>
              <a:t> </a:t>
            </a:r>
            <a:r>
              <a:rPr lang="en-US" sz="2000" i="1" dirty="0" smtClean="0">
                <a:solidFill>
                  <a:schemeClr val="bg2">
                    <a:lumMod val="50000"/>
                  </a:schemeClr>
                </a:solidFill>
              </a:rPr>
              <a:t>destructor</a:t>
            </a:r>
            <a:r>
              <a:rPr lang="en-US" sz="2000" dirty="0" smtClean="0">
                <a:solidFill>
                  <a:schemeClr val="bg2">
                    <a:lumMod val="50000"/>
                  </a:schemeClr>
                </a:solidFill>
              </a:rPr>
              <a:t> </a:t>
            </a:r>
            <a:r>
              <a:rPr lang="en-US" sz="2000" dirty="0">
                <a:solidFill>
                  <a:schemeClr val="bg2">
                    <a:lumMod val="50000"/>
                  </a:schemeClr>
                </a:solidFill>
              </a:rPr>
              <a:t>/</a:t>
            </a:r>
            <a:r>
              <a:rPr lang="en-US" sz="2000" dirty="0" smtClean="0">
                <a:solidFill>
                  <a:schemeClr val="bg2">
                    <a:lumMod val="50000"/>
                  </a:schemeClr>
                </a:solidFill>
              </a:rPr>
              <a:t>other pests</a:t>
            </a:r>
          </a:p>
          <a:p>
            <a:pPr marL="457200" indent="-457200" algn="l">
              <a:spcBef>
                <a:spcPts val="0"/>
              </a:spcBef>
              <a:spcAft>
                <a:spcPts val="1200"/>
              </a:spcAft>
              <a:buClr>
                <a:schemeClr val="bg2">
                  <a:lumMod val="50000"/>
                </a:schemeClr>
              </a:buClr>
              <a:buFont typeface="+mj-lt"/>
              <a:buAutoNum type="arabicParenR"/>
            </a:pPr>
            <a:r>
              <a:rPr lang="en-US" sz="2000" dirty="0" smtClean="0">
                <a:solidFill>
                  <a:schemeClr val="bg2">
                    <a:lumMod val="50000"/>
                  </a:schemeClr>
                </a:solidFill>
              </a:rPr>
              <a:t>Integrated Bee Management &amp; BMPs</a:t>
            </a:r>
          </a:p>
          <a:p>
            <a:pPr marL="457200" indent="-457200" algn="l">
              <a:spcBef>
                <a:spcPts val="0"/>
              </a:spcBef>
              <a:spcAft>
                <a:spcPts val="1200"/>
              </a:spcAft>
              <a:buClr>
                <a:schemeClr val="bg2">
                  <a:lumMod val="50000"/>
                </a:schemeClr>
              </a:buClr>
              <a:buFont typeface="+mj-lt"/>
              <a:buAutoNum type="arabicParenR"/>
            </a:pPr>
            <a:r>
              <a:rPr lang="en-US" sz="2000" dirty="0" smtClean="0">
                <a:solidFill>
                  <a:schemeClr val="bg2">
                    <a:lumMod val="50000"/>
                  </a:schemeClr>
                </a:solidFill>
              </a:rPr>
              <a:t>Supportive Agricultural Policies</a:t>
            </a:r>
          </a:p>
          <a:p>
            <a:pPr marL="457200" indent="-457200" algn="l">
              <a:spcBef>
                <a:spcPts val="0"/>
              </a:spcBef>
              <a:spcAft>
                <a:spcPts val="1200"/>
              </a:spcAft>
              <a:buClr>
                <a:schemeClr val="bg2">
                  <a:lumMod val="50000"/>
                </a:schemeClr>
              </a:buClr>
              <a:buFont typeface="+mj-lt"/>
              <a:buAutoNum type="arabicParenR"/>
            </a:pPr>
            <a:r>
              <a:rPr lang="en-US" sz="2000" dirty="0" smtClean="0">
                <a:solidFill>
                  <a:schemeClr val="bg2">
                    <a:lumMod val="50000"/>
                  </a:schemeClr>
                </a:solidFill>
              </a:rPr>
              <a:t>Willingness to work together</a:t>
            </a:r>
          </a:p>
          <a:p>
            <a:pPr marL="457200" indent="-457200" algn="l">
              <a:spcBef>
                <a:spcPts val="0"/>
              </a:spcBef>
              <a:spcAft>
                <a:spcPts val="1200"/>
              </a:spcAft>
              <a:buClr>
                <a:schemeClr val="bg2">
                  <a:lumMod val="50000"/>
                </a:schemeClr>
              </a:buClr>
              <a:buFont typeface="+mj-lt"/>
              <a:buAutoNum type="arabicParenR"/>
            </a:pPr>
            <a:r>
              <a:rPr lang="en-US" sz="2000" dirty="0" smtClean="0">
                <a:solidFill>
                  <a:schemeClr val="bg2">
                    <a:lumMod val="50000"/>
                  </a:schemeClr>
                </a:solidFill>
              </a:rPr>
              <a:t>Communication (open, honest, informative)</a:t>
            </a:r>
          </a:p>
          <a:p>
            <a:pPr marL="457200" indent="-457200" algn="l">
              <a:spcBef>
                <a:spcPts val="0"/>
              </a:spcBef>
              <a:spcAft>
                <a:spcPts val="1200"/>
              </a:spcAft>
              <a:buClr>
                <a:schemeClr val="bg2">
                  <a:lumMod val="50000"/>
                </a:schemeClr>
              </a:buClr>
              <a:buFont typeface="+mj-lt"/>
              <a:buAutoNum type="arabicParenR"/>
            </a:pPr>
            <a:r>
              <a:rPr lang="en-US" sz="2000" dirty="0" smtClean="0">
                <a:solidFill>
                  <a:schemeClr val="bg2">
                    <a:lumMod val="50000"/>
                  </a:schemeClr>
                </a:solidFill>
              </a:rPr>
              <a:t>Collaborations &amp; Partnerships</a:t>
            </a:r>
            <a:endParaRPr lang="en-US" sz="2000" dirty="0">
              <a:solidFill>
                <a:schemeClr val="bg2">
                  <a:lumMod val="50000"/>
                </a:schemeClr>
              </a:solidFill>
            </a:endParaRPr>
          </a:p>
        </p:txBody>
      </p:sp>
      <p:sp>
        <p:nvSpPr>
          <p:cNvPr id="13" name="TextBox 12"/>
          <p:cNvSpPr txBox="1"/>
          <p:nvPr/>
        </p:nvSpPr>
        <p:spPr>
          <a:xfrm>
            <a:off x="3398587" y="1715940"/>
            <a:ext cx="5275804" cy="461665"/>
          </a:xfrm>
          <a:prstGeom prst="rect">
            <a:avLst/>
          </a:prstGeom>
          <a:noFill/>
        </p:spPr>
        <p:txBody>
          <a:bodyPr wrap="none" rtlCol="0">
            <a:spAutoFit/>
          </a:bodyPr>
          <a:lstStyle/>
          <a:p>
            <a:r>
              <a:rPr lang="en-US" sz="2400" b="1" dirty="0" smtClean="0">
                <a:solidFill>
                  <a:schemeClr val="bg2">
                    <a:lumMod val="50000"/>
                  </a:schemeClr>
                </a:solidFill>
              </a:rPr>
              <a:t>COMPONENTS OF THE SOLUTION</a:t>
            </a:r>
            <a:endParaRPr lang="en-US" sz="2400" b="1" dirty="0">
              <a:solidFill>
                <a:schemeClr val="bg2">
                  <a:lumMod val="50000"/>
                </a:schemeClr>
              </a:solidFill>
            </a:endParaRPr>
          </a:p>
        </p:txBody>
      </p:sp>
      <p:pic>
        <p:nvPicPr>
          <p:cNvPr id="14"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l="38136" t="13099" r="25226" b="285"/>
          <a:stretch/>
        </p:blipFill>
        <p:spPr bwMode="auto">
          <a:xfrm>
            <a:off x="-1" y="1475260"/>
            <a:ext cx="3232097" cy="495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Tree>
    <p:extLst>
      <p:ext uri="{BB962C8B-B14F-4D97-AF65-F5344CB8AC3E}">
        <p14:creationId xmlns:p14="http://schemas.microsoft.com/office/powerpoint/2010/main" val="185409949"/>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bee care_ppt_080212_MB1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Line 5"/>
          <p:cNvSpPr>
            <a:spLocks noChangeShapeType="1"/>
          </p:cNvSpPr>
          <p:nvPr/>
        </p:nvSpPr>
        <p:spPr bwMode="gray">
          <a:xfrm>
            <a:off x="2278063" y="3054350"/>
            <a:ext cx="0" cy="2181225"/>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676767"/>
              </a:solidFill>
              <a:ea typeface="ＭＳ Ｐゴシック" pitchFamily="34" charset="-128"/>
              <a:cs typeface="+mn-cs"/>
            </a:endParaRPr>
          </a:p>
        </p:txBody>
      </p:sp>
      <p:sp>
        <p:nvSpPr>
          <p:cNvPr id="5" name="Rectangle 3"/>
          <p:cNvSpPr>
            <a:spLocks noGrp="1" noChangeArrowheads="1"/>
          </p:cNvSpPr>
          <p:nvPr>
            <p:ph type="subTitle" idx="1"/>
          </p:nvPr>
        </p:nvSpPr>
        <p:spPr bwMode="gray">
          <a:xfrm>
            <a:off x="2498873" y="3054350"/>
            <a:ext cx="5241996" cy="2993127"/>
          </a:xfrm>
        </p:spPr>
        <p:txBody>
          <a:bodyPr/>
          <a:lstStyle/>
          <a:p>
            <a:pPr marL="0" indent="0" eaLnBrk="1" hangingPunct="1">
              <a:buNone/>
            </a:pPr>
            <a:r>
              <a:rPr lang="en-US" sz="3600" b="1" dirty="0" smtClean="0">
                <a:solidFill>
                  <a:srgbClr val="676767"/>
                </a:solidFill>
              </a:rPr>
              <a:t>Working Toward Positive Impact</a:t>
            </a:r>
          </a:p>
        </p:txBody>
      </p:sp>
    </p:spTree>
    <p:extLst>
      <p:ext uri="{BB962C8B-B14F-4D97-AF65-F5344CB8AC3E}">
        <p14:creationId xmlns:p14="http://schemas.microsoft.com/office/powerpoint/2010/main" val="826465248"/>
      </p:ext>
    </p:extLst>
  </p:cSld>
  <p:clrMapOvr>
    <a:masterClrMapping/>
  </p:clrMapOvr>
  <p:transition>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19"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2545"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19" name="Rectangle 3" hidden="1"/>
          <p:cNvSpPr>
            <a:spLocks noChangeArrowheads="1"/>
          </p:cNvSpPr>
          <p:nvPr>
            <p:custDataLst>
              <p:tags r:id="rId3"/>
            </p:custDataLst>
          </p:nvPr>
        </p:nvSpPr>
        <p:spPr bwMode="auto">
          <a:xfrm>
            <a:off x="0" y="0"/>
            <a:ext cx="158750" cy="158750"/>
          </a:xfrm>
          <a:prstGeom prst="rect">
            <a:avLst/>
          </a:prstGeom>
          <a:solidFill>
            <a:schemeClr val="bg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defRPr/>
            </a:pPr>
            <a:endParaRPr lang="en-US" sz="1200">
              <a:latin typeface="Arial"/>
              <a:ea typeface="+mn-ea"/>
              <a:cs typeface="Arial"/>
              <a:sym typeface="Arial"/>
            </a:endParaRPr>
          </a:p>
        </p:txBody>
      </p:sp>
      <p:sp>
        <p:nvSpPr>
          <p:cNvPr id="12301" name="Text Box 4"/>
          <p:cNvSpPr txBox="1">
            <a:spLocks noChangeArrowheads="1"/>
          </p:cNvSpPr>
          <p:nvPr>
            <p:custDataLst>
              <p:tags r:id="rId4"/>
            </p:custDataLst>
          </p:nvPr>
        </p:nvSpPr>
        <p:spPr bwMode="auto">
          <a:xfrm>
            <a:off x="417513" y="441434"/>
            <a:ext cx="6582377" cy="93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l" eaLnBrk="1" hangingPunct="1"/>
            <a:r>
              <a:rPr lang="en-US" sz="3200" b="1" dirty="0" smtClean="0">
                <a:cs typeface="Arial" pitchFamily="34" charset="0"/>
              </a:rPr>
              <a:t>Seed Treatment Research and Risk Mitigation</a:t>
            </a:r>
            <a:endParaRPr lang="en-US" sz="3200" b="1" dirty="0">
              <a:cs typeface="Arial" pitchFamily="34" charset="0"/>
            </a:endParaRPr>
          </a:p>
        </p:txBody>
      </p:sp>
      <p:sp>
        <p:nvSpPr>
          <p:cNvPr id="32" name="Slide Number Placeholder 1"/>
          <p:cNvSpPr txBox="1">
            <a:spLocks/>
          </p:cNvSpPr>
          <p:nvPr/>
        </p:nvSpPr>
        <p:spPr>
          <a:xfrm>
            <a:off x="361155" y="6424613"/>
            <a:ext cx="792396" cy="433386"/>
          </a:xfrm>
          <a:prstGeom prst="rect">
            <a:avLst/>
          </a:prstGeom>
        </p:spPr>
        <p:txBody>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000" smtClean="0"/>
              <a:t>Page </a:t>
            </a:r>
            <a:fld id="{87F334AE-4EAC-4C2D-A638-92A76F09FCC4}" type="slidenum">
              <a:rPr lang="en-US" sz="1000" smtClean="0"/>
              <a:pPr/>
              <a:t>47</a:t>
            </a:fld>
            <a:endParaRPr lang="en-US" sz="1000" dirty="0"/>
          </a:p>
        </p:txBody>
      </p:sp>
      <p:sp>
        <p:nvSpPr>
          <p:cNvPr id="7" name="TextBox 6"/>
          <p:cNvSpPr txBox="1"/>
          <p:nvPr/>
        </p:nvSpPr>
        <p:spPr>
          <a:xfrm>
            <a:off x="559013" y="1691424"/>
            <a:ext cx="7922835" cy="4493538"/>
          </a:xfrm>
          <a:prstGeom prst="rect">
            <a:avLst/>
          </a:prstGeom>
          <a:noFill/>
        </p:spPr>
        <p:txBody>
          <a:bodyPr wrap="square" rtlCol="0">
            <a:spAutoFit/>
          </a:bodyPr>
          <a:lstStyle/>
          <a:p>
            <a:pPr marL="457200" indent="-457200" algn="l">
              <a:spcAft>
                <a:spcPts val="1800"/>
              </a:spcAft>
              <a:buFont typeface="+mj-lt"/>
              <a:buAutoNum type="arabicParenR"/>
            </a:pPr>
            <a:r>
              <a:rPr lang="en-US" sz="2800" dirty="0" smtClean="0"/>
              <a:t>Seed coatings</a:t>
            </a:r>
          </a:p>
          <a:p>
            <a:pPr marL="457200" indent="-457200" algn="l">
              <a:spcAft>
                <a:spcPts val="1800"/>
              </a:spcAft>
              <a:buFont typeface="+mj-lt"/>
              <a:buAutoNum type="arabicParenR"/>
            </a:pPr>
            <a:r>
              <a:rPr lang="en-US" sz="2800" dirty="0" smtClean="0"/>
              <a:t>Flow agents</a:t>
            </a:r>
          </a:p>
          <a:p>
            <a:pPr marL="457200" indent="-457200" algn="l">
              <a:spcAft>
                <a:spcPts val="1800"/>
              </a:spcAft>
              <a:buFont typeface="+mj-lt"/>
              <a:buAutoNum type="arabicParenR"/>
            </a:pPr>
            <a:r>
              <a:rPr lang="en-US" sz="2800" dirty="0" smtClean="0"/>
              <a:t>Awareness and communication</a:t>
            </a:r>
          </a:p>
          <a:p>
            <a:pPr marL="457200" indent="-457200" algn="l">
              <a:spcAft>
                <a:spcPts val="1800"/>
              </a:spcAft>
              <a:buFont typeface="+mj-lt"/>
              <a:buAutoNum type="arabicParenR"/>
            </a:pPr>
            <a:r>
              <a:rPr lang="en-US" sz="2800" dirty="0" smtClean="0"/>
              <a:t>Handling practices</a:t>
            </a:r>
          </a:p>
          <a:p>
            <a:pPr marL="457200" indent="-457200" algn="l">
              <a:spcAft>
                <a:spcPts val="1800"/>
              </a:spcAft>
              <a:buFont typeface="+mj-lt"/>
              <a:buAutoNum type="arabicParenR"/>
            </a:pPr>
            <a:r>
              <a:rPr lang="en-US" sz="2800" dirty="0" smtClean="0"/>
              <a:t>Understanding routes of exposure</a:t>
            </a:r>
          </a:p>
          <a:p>
            <a:pPr marL="457200" indent="-457200" algn="l">
              <a:spcAft>
                <a:spcPts val="1800"/>
              </a:spcAft>
              <a:buFont typeface="+mj-lt"/>
              <a:buAutoNum type="arabicParenR"/>
            </a:pPr>
            <a:r>
              <a:rPr lang="en-US" sz="2800" dirty="0" smtClean="0"/>
              <a:t>Corn Seed Dust Research Consortium</a:t>
            </a:r>
          </a:p>
          <a:p>
            <a:pPr marL="457200" indent="-457200" algn="l">
              <a:spcAft>
                <a:spcPts val="1800"/>
              </a:spcAft>
              <a:buFont typeface="+mj-lt"/>
              <a:buAutoNum type="arabicParenR"/>
            </a:pPr>
            <a:r>
              <a:rPr lang="en-US" sz="2800" dirty="0" smtClean="0"/>
              <a:t>Other (e.g. bee repellents)</a:t>
            </a:r>
            <a:endParaRPr lang="en-US" sz="2800" dirty="0"/>
          </a:p>
        </p:txBody>
      </p:sp>
    </p:spTree>
    <p:extLst>
      <p:ext uri="{BB962C8B-B14F-4D97-AF65-F5344CB8AC3E}">
        <p14:creationId xmlns:p14="http://schemas.microsoft.com/office/powerpoint/2010/main" val="3037241407"/>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899" y="446568"/>
            <a:ext cx="7058025" cy="889445"/>
          </a:xfrm>
        </p:spPr>
        <p:txBody>
          <a:bodyPr/>
          <a:lstStyle/>
          <a:p>
            <a:r>
              <a:rPr lang="en-US" sz="3200" dirty="0" smtClean="0"/>
              <a:t>Field Trial Results for </a:t>
            </a:r>
            <a:br>
              <a:rPr lang="en-US" sz="3200" dirty="0" smtClean="0"/>
            </a:br>
            <a:r>
              <a:rPr lang="en-US" sz="3200" dirty="0" smtClean="0"/>
              <a:t>Fluency Agent Announced</a:t>
            </a:r>
            <a:endParaRPr lang="en-US" sz="3200" dirty="0"/>
          </a:p>
        </p:txBody>
      </p:sp>
      <p:sp>
        <p:nvSpPr>
          <p:cNvPr id="7" name="Slide Number Placeholder 6"/>
          <p:cNvSpPr>
            <a:spLocks noGrp="1"/>
          </p:cNvSpPr>
          <p:nvPr>
            <p:ph type="sldNum" sz="quarter" idx="4"/>
          </p:nvPr>
        </p:nvSpPr>
        <p:spPr/>
        <p:txBody>
          <a:bodyPr/>
          <a:lstStyle/>
          <a:p>
            <a:r>
              <a:rPr lang="en-US" dirty="0" smtClean="0">
                <a:solidFill>
                  <a:srgbClr val="676767"/>
                </a:solidFill>
              </a:rPr>
              <a:t>Page </a:t>
            </a:r>
            <a:fld id="{87F334AE-4EAC-4C2D-A638-92A76F09FCC4}" type="slidenum">
              <a:rPr lang="en-US" smtClean="0">
                <a:solidFill>
                  <a:srgbClr val="676767"/>
                </a:solidFill>
              </a:rPr>
              <a:pPr/>
              <a:t>48</a:t>
            </a:fld>
            <a:endParaRPr lang="en-US" dirty="0">
              <a:solidFill>
                <a:srgbClr val="676767"/>
              </a:solidFill>
            </a:endParaRPr>
          </a:p>
        </p:txBody>
      </p:sp>
      <p:sp>
        <p:nvSpPr>
          <p:cNvPr id="4" name="Rectangle 3"/>
          <p:cNvSpPr txBox="1">
            <a:spLocks noChangeArrowheads="1"/>
          </p:cNvSpPr>
          <p:nvPr/>
        </p:nvSpPr>
        <p:spPr bwMode="gray">
          <a:xfrm>
            <a:off x="402467" y="1673745"/>
            <a:ext cx="3989760"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marL="285750" lvl="1" indent="-285750" algn="l">
              <a:spcBef>
                <a:spcPts val="300"/>
              </a:spcBef>
              <a:spcAft>
                <a:spcPts val="600"/>
              </a:spcAft>
              <a:buClr>
                <a:schemeClr val="accent2"/>
              </a:buClr>
              <a:buSzPct val="85000"/>
              <a:buFont typeface="Arial" pitchFamily="34" charset="0"/>
              <a:buChar char="•"/>
              <a:defRPr/>
            </a:pPr>
            <a:r>
              <a:rPr lang="en-US" dirty="0" smtClean="0"/>
              <a:t>Alternative </a:t>
            </a:r>
            <a:r>
              <a:rPr lang="en-US" dirty="0"/>
              <a:t>planter lubricant that could replace talc and </a:t>
            </a:r>
            <a:r>
              <a:rPr lang="en-US" dirty="0" smtClean="0"/>
              <a:t>reduce </a:t>
            </a:r>
            <a:r>
              <a:rPr lang="en-US" dirty="0"/>
              <a:t>dust emissions from </a:t>
            </a:r>
            <a:r>
              <a:rPr lang="en-US" dirty="0" smtClean="0"/>
              <a:t>planters</a:t>
            </a:r>
          </a:p>
          <a:p>
            <a:pPr marL="285750" lvl="1" indent="-285750" algn="l">
              <a:spcBef>
                <a:spcPts val="300"/>
              </a:spcBef>
              <a:spcAft>
                <a:spcPts val="600"/>
              </a:spcAft>
              <a:buClr>
                <a:schemeClr val="accent2"/>
              </a:buClr>
              <a:buSzPct val="85000"/>
              <a:buFont typeface="Arial" pitchFamily="34" charset="0"/>
              <a:buChar char="•"/>
              <a:defRPr/>
            </a:pPr>
            <a:r>
              <a:rPr lang="en-US" dirty="0" smtClean="0"/>
              <a:t>Significant </a:t>
            </a:r>
            <a:r>
              <a:rPr lang="en-US" dirty="0"/>
              <a:t>decrease in both total dust (</a:t>
            </a:r>
            <a:r>
              <a:rPr lang="en-US" dirty="0" smtClean="0"/>
              <a:t>90 percent) </a:t>
            </a:r>
            <a:r>
              <a:rPr lang="en-US" dirty="0"/>
              <a:t>and active ingredient dust emissions (</a:t>
            </a:r>
            <a:r>
              <a:rPr lang="en-US" dirty="0" smtClean="0"/>
              <a:t>65 percent) </a:t>
            </a:r>
            <a:r>
              <a:rPr lang="en-US" dirty="0"/>
              <a:t>have been observed from </a:t>
            </a:r>
            <a:r>
              <a:rPr lang="en-US" dirty="0" smtClean="0"/>
              <a:t>vacuum </a:t>
            </a:r>
            <a:r>
              <a:rPr lang="en-US" dirty="0"/>
              <a:t>exhaust of planters in laboratory </a:t>
            </a:r>
            <a:r>
              <a:rPr lang="en-US" dirty="0" smtClean="0"/>
              <a:t>testing </a:t>
            </a:r>
          </a:p>
          <a:p>
            <a:pPr marL="285750" lvl="1" indent="-285750" algn="l">
              <a:spcBef>
                <a:spcPts val="300"/>
              </a:spcBef>
              <a:spcAft>
                <a:spcPts val="600"/>
              </a:spcAft>
              <a:buClr>
                <a:schemeClr val="accent2"/>
              </a:buClr>
              <a:buSzPct val="85000"/>
              <a:buFont typeface="Arial" pitchFamily="34" charset="0"/>
              <a:buChar char="•"/>
              <a:defRPr/>
            </a:pPr>
            <a:r>
              <a:rPr lang="en-US" dirty="0"/>
              <a:t>Bayer is distributing the Fluency Agent through seed companies and equipment manufacturers in the U.S. and Canada so that it is available for growers during the 2014 planting season</a:t>
            </a:r>
          </a:p>
          <a:p>
            <a:pPr marL="285750" lvl="1" indent="-285750" algn="l">
              <a:spcBef>
                <a:spcPts val="300"/>
              </a:spcBef>
              <a:spcAft>
                <a:spcPts val="600"/>
              </a:spcAft>
              <a:buClr>
                <a:schemeClr val="accent2"/>
              </a:buClr>
              <a:buSzPct val="85000"/>
              <a:buFont typeface="Arial" pitchFamily="34" charset="0"/>
              <a:buChar char="•"/>
              <a:defRPr/>
            </a:pPr>
            <a:endParaRPr lang="en-GB" sz="1600" kern="0" dirty="0">
              <a:solidFill>
                <a:srgbClr val="676767"/>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8" t="5386" r="628" b="13726"/>
          <a:stretch/>
        </p:blipFill>
        <p:spPr bwMode="auto">
          <a:xfrm>
            <a:off x="4481333" y="1659709"/>
            <a:ext cx="3366130" cy="18477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descr="8 21 Fluency Backgrounder 8 5x11.pdf - Adobe Acrobat Pro"/>
          <p:cNvPicPr>
            <a:picLocks noChangeAspect="1"/>
          </p:cNvPicPr>
          <p:nvPr/>
        </p:nvPicPr>
        <p:blipFill rotWithShape="1">
          <a:blip r:embed="rId3">
            <a:extLst>
              <a:ext uri="{28A0092B-C50C-407E-A947-70E740481C1C}">
                <a14:useLocalDpi xmlns:a14="http://schemas.microsoft.com/office/drawing/2010/main" val="0"/>
              </a:ext>
            </a:extLst>
          </a:blip>
          <a:srcRect l="33989" t="17493" r="32009" b="774"/>
          <a:stretch/>
        </p:blipFill>
        <p:spPr>
          <a:xfrm>
            <a:off x="6328719" y="2840965"/>
            <a:ext cx="2602752" cy="3368268"/>
          </a:xfrm>
          <a:prstGeom prst="rect">
            <a:avLst/>
          </a:prstGeom>
        </p:spPr>
      </p:pic>
    </p:spTree>
    <p:extLst>
      <p:ext uri="{BB962C8B-B14F-4D97-AF65-F5344CB8AC3E}">
        <p14:creationId xmlns:p14="http://schemas.microsoft.com/office/powerpoint/2010/main" val="3314591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487145" y="361296"/>
            <a:ext cx="7069137" cy="949325"/>
          </a:xfrm>
        </p:spPr>
        <p:txBody>
          <a:bodyPr/>
          <a:lstStyle/>
          <a:p>
            <a:r>
              <a:rPr lang="en-US" b="1" dirty="0" smtClean="0">
                <a:solidFill>
                  <a:srgbClr val="676767"/>
                </a:solidFill>
                <a:ea typeface="ＭＳ Ｐゴシック" pitchFamily="34" charset="-128"/>
              </a:rPr>
              <a:t>Outline</a:t>
            </a:r>
          </a:p>
        </p:txBody>
      </p:sp>
      <p:sp>
        <p:nvSpPr>
          <p:cNvPr id="47108" name="Text Box 4"/>
          <p:cNvSpPr txBox="1">
            <a:spLocks noChangeArrowheads="1"/>
          </p:cNvSpPr>
          <p:nvPr/>
        </p:nvSpPr>
        <p:spPr bwMode="auto">
          <a:xfrm>
            <a:off x="6084888" y="1844675"/>
            <a:ext cx="1349375" cy="376238"/>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eaLnBrk="1" hangingPunct="1"/>
            <a:r>
              <a:rPr lang="en-US" sz="1800">
                <a:solidFill>
                  <a:srgbClr val="FFFFFF"/>
                </a:solidFill>
                <a:cs typeface="+mn-cs"/>
              </a:rPr>
              <a:t>Image here</a:t>
            </a:r>
          </a:p>
        </p:txBody>
      </p:sp>
      <p:sp>
        <p:nvSpPr>
          <p:cNvPr id="3" name="TextBox 2"/>
          <p:cNvSpPr txBox="1"/>
          <p:nvPr/>
        </p:nvSpPr>
        <p:spPr>
          <a:xfrm>
            <a:off x="252248" y="1581806"/>
            <a:ext cx="4997667" cy="4124206"/>
          </a:xfrm>
          <a:prstGeom prst="rect">
            <a:avLst/>
          </a:prstGeom>
          <a:noFill/>
        </p:spPr>
        <p:txBody>
          <a:bodyPr wrap="square" rtlCol="0">
            <a:spAutoFit/>
          </a:bodyPr>
          <a:lstStyle/>
          <a:p>
            <a:pPr marL="457200" indent="-457200" algn="l">
              <a:spcBef>
                <a:spcPts val="0"/>
              </a:spcBef>
              <a:spcAft>
                <a:spcPts val="1200"/>
              </a:spcAft>
              <a:buClr>
                <a:srgbClr val="6BC200"/>
              </a:buClr>
              <a:buFont typeface="Wingdings" panose="05000000000000000000" pitchFamily="2" charset="2"/>
              <a:buChar char="Ø"/>
            </a:pPr>
            <a:r>
              <a:rPr lang="en-US" sz="2400" dirty="0" smtClean="0">
                <a:solidFill>
                  <a:srgbClr val="676767"/>
                </a:solidFill>
                <a:ea typeface="ＭＳ Ｐゴシック" pitchFamily="34" charset="-128"/>
                <a:cs typeface="+mn-cs"/>
              </a:rPr>
              <a:t>Importance of honey bees</a:t>
            </a:r>
          </a:p>
          <a:p>
            <a:pPr marL="457200" indent="-457200" algn="l">
              <a:spcBef>
                <a:spcPts val="0"/>
              </a:spcBef>
              <a:spcAft>
                <a:spcPts val="1200"/>
              </a:spcAft>
              <a:buClr>
                <a:srgbClr val="6BC200"/>
              </a:buClr>
              <a:buFont typeface="Wingdings" panose="05000000000000000000" pitchFamily="2" charset="2"/>
              <a:buChar char="Ø"/>
            </a:pPr>
            <a:r>
              <a:rPr lang="en-US" sz="2400" dirty="0" smtClean="0">
                <a:solidFill>
                  <a:srgbClr val="676767"/>
                </a:solidFill>
                <a:ea typeface="ＭＳ Ｐゴシック" pitchFamily="34" charset="-128"/>
                <a:cs typeface="+mn-cs"/>
              </a:rPr>
              <a:t>Challenges for bees and crops</a:t>
            </a:r>
          </a:p>
          <a:p>
            <a:pPr marL="457200" indent="-457200" algn="l">
              <a:spcBef>
                <a:spcPts val="0"/>
              </a:spcBef>
              <a:spcAft>
                <a:spcPts val="1200"/>
              </a:spcAft>
              <a:buClr>
                <a:srgbClr val="6BC200"/>
              </a:buClr>
              <a:buFont typeface="Wingdings" panose="05000000000000000000" pitchFamily="2" charset="2"/>
              <a:buChar char="Ø"/>
            </a:pPr>
            <a:r>
              <a:rPr lang="en-US" sz="2400" dirty="0" smtClean="0">
                <a:solidFill>
                  <a:srgbClr val="676767"/>
                </a:solidFill>
                <a:ea typeface="ＭＳ Ｐゴシック" pitchFamily="34" charset="-128"/>
                <a:cs typeface="+mn-cs"/>
              </a:rPr>
              <a:t>The underlying causes</a:t>
            </a:r>
          </a:p>
          <a:p>
            <a:pPr marL="457200" indent="-457200" algn="l">
              <a:spcBef>
                <a:spcPts val="0"/>
              </a:spcBef>
              <a:spcAft>
                <a:spcPts val="1200"/>
              </a:spcAft>
              <a:buClr>
                <a:srgbClr val="6BC200"/>
              </a:buClr>
              <a:buFont typeface="Wingdings" panose="05000000000000000000" pitchFamily="2" charset="2"/>
              <a:buChar char="Ø"/>
            </a:pPr>
            <a:r>
              <a:rPr lang="en-US" sz="2400" dirty="0" smtClean="0">
                <a:solidFill>
                  <a:srgbClr val="676767"/>
                </a:solidFill>
                <a:ea typeface="ＭＳ Ｐゴシック" pitchFamily="34" charset="-128"/>
                <a:cs typeface="+mn-cs"/>
              </a:rPr>
              <a:t>Apiculture in transition</a:t>
            </a:r>
          </a:p>
          <a:p>
            <a:pPr marL="457200" indent="-457200" algn="l">
              <a:spcBef>
                <a:spcPts val="0"/>
              </a:spcBef>
              <a:spcAft>
                <a:spcPts val="1200"/>
              </a:spcAft>
              <a:buClr>
                <a:srgbClr val="6BC200"/>
              </a:buClr>
              <a:buFont typeface="Wingdings" panose="05000000000000000000" pitchFamily="2" charset="2"/>
              <a:buChar char="Ø"/>
            </a:pPr>
            <a:r>
              <a:rPr lang="en-US" sz="2400" dirty="0" smtClean="0">
                <a:solidFill>
                  <a:srgbClr val="676767"/>
                </a:solidFill>
                <a:ea typeface="ＭＳ Ｐゴシック" pitchFamily="34" charset="-128"/>
                <a:cs typeface="+mn-cs"/>
              </a:rPr>
              <a:t>Solution overview</a:t>
            </a:r>
          </a:p>
          <a:p>
            <a:pPr marL="457200" indent="-457200" algn="l">
              <a:spcBef>
                <a:spcPts val="0"/>
              </a:spcBef>
              <a:spcAft>
                <a:spcPts val="1200"/>
              </a:spcAft>
              <a:buClr>
                <a:srgbClr val="6BC200"/>
              </a:buClr>
              <a:buFont typeface="Wingdings" panose="05000000000000000000" pitchFamily="2" charset="2"/>
              <a:buChar char="Ø"/>
            </a:pPr>
            <a:r>
              <a:rPr lang="en-US" sz="2400" dirty="0" smtClean="0">
                <a:solidFill>
                  <a:srgbClr val="676767"/>
                </a:solidFill>
                <a:ea typeface="ＭＳ Ｐゴシック" pitchFamily="34" charset="-128"/>
              </a:rPr>
              <a:t>Working toward positive impact</a:t>
            </a:r>
          </a:p>
          <a:p>
            <a:pPr marL="457200" indent="-457200" algn="l">
              <a:spcBef>
                <a:spcPts val="0"/>
              </a:spcBef>
              <a:spcAft>
                <a:spcPts val="1200"/>
              </a:spcAft>
              <a:buClr>
                <a:srgbClr val="6BC200"/>
              </a:buClr>
              <a:buFont typeface="Wingdings" panose="05000000000000000000" pitchFamily="2" charset="2"/>
              <a:buChar char="Ø"/>
            </a:pPr>
            <a:r>
              <a:rPr lang="en-US" sz="2400" dirty="0" smtClean="0">
                <a:solidFill>
                  <a:srgbClr val="676767"/>
                </a:solidFill>
                <a:ea typeface="ＭＳ Ｐゴシック" pitchFamily="34" charset="-128"/>
              </a:rPr>
              <a:t>Bayer Bee Care Program</a:t>
            </a:r>
            <a:endParaRPr lang="en-US" sz="2400" dirty="0">
              <a:solidFill>
                <a:srgbClr val="676767"/>
              </a:solidFill>
              <a:ea typeface="ＭＳ Ｐゴシック" pitchFamily="34" charset="-128"/>
            </a:endParaRPr>
          </a:p>
          <a:p>
            <a:pPr marL="457200" indent="-457200" algn="l">
              <a:spcBef>
                <a:spcPts val="0"/>
              </a:spcBef>
              <a:spcAft>
                <a:spcPts val="1200"/>
              </a:spcAft>
              <a:buClr>
                <a:srgbClr val="6BC200"/>
              </a:buClr>
              <a:buFont typeface="Wingdings" panose="05000000000000000000" pitchFamily="2" charset="2"/>
              <a:buChar char="Ø"/>
            </a:pPr>
            <a:r>
              <a:rPr lang="en-US" sz="2400" dirty="0" smtClean="0">
                <a:solidFill>
                  <a:srgbClr val="676767"/>
                </a:solidFill>
                <a:ea typeface="ＭＳ Ｐゴシック" pitchFamily="34" charset="-128"/>
              </a:rPr>
              <a:t>Wrap up</a:t>
            </a:r>
            <a:endParaRPr lang="en-US" sz="2400" dirty="0">
              <a:solidFill>
                <a:srgbClr val="676767"/>
              </a:solidFill>
              <a:ea typeface="ＭＳ Ｐゴシック" pitchFamily="34" charset="-128"/>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5261"/>
          <a:stretch/>
        </p:blipFill>
        <p:spPr>
          <a:xfrm>
            <a:off x="5370230" y="1380397"/>
            <a:ext cx="3631887" cy="4995192"/>
          </a:xfrm>
          <a:prstGeom prst="rect">
            <a:avLst/>
          </a:prstGeom>
        </p:spPr>
      </p:pic>
    </p:spTree>
    <p:extLst>
      <p:ext uri="{BB962C8B-B14F-4D97-AF65-F5344CB8AC3E}">
        <p14:creationId xmlns:p14="http://schemas.microsoft.com/office/powerpoint/2010/main" val="193481835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19"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3568"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19" name="Rectangle 3" hidden="1"/>
          <p:cNvSpPr>
            <a:spLocks noChangeArrowheads="1"/>
          </p:cNvSpPr>
          <p:nvPr>
            <p:custDataLst>
              <p:tags r:id="rId3"/>
            </p:custDataLst>
          </p:nvPr>
        </p:nvSpPr>
        <p:spPr bwMode="auto">
          <a:xfrm>
            <a:off x="0" y="0"/>
            <a:ext cx="158750" cy="158750"/>
          </a:xfrm>
          <a:prstGeom prst="rect">
            <a:avLst/>
          </a:prstGeom>
          <a:solidFill>
            <a:schemeClr val="bg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defRPr/>
            </a:pPr>
            <a:endParaRPr lang="en-US" sz="1200">
              <a:latin typeface="Arial"/>
              <a:ea typeface="+mn-ea"/>
              <a:cs typeface="Arial"/>
              <a:sym typeface="Arial"/>
            </a:endParaRPr>
          </a:p>
        </p:txBody>
      </p:sp>
      <p:sp>
        <p:nvSpPr>
          <p:cNvPr id="12301" name="Text Box 4"/>
          <p:cNvSpPr txBox="1">
            <a:spLocks noChangeArrowheads="1"/>
          </p:cNvSpPr>
          <p:nvPr>
            <p:custDataLst>
              <p:tags r:id="rId4"/>
            </p:custDataLst>
          </p:nvPr>
        </p:nvSpPr>
        <p:spPr bwMode="auto">
          <a:xfrm>
            <a:off x="417513" y="792613"/>
            <a:ext cx="75247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l" eaLnBrk="1" hangingPunct="1"/>
            <a:r>
              <a:rPr lang="en-US" sz="3200" b="1" dirty="0" smtClean="0">
                <a:cs typeface="Arial" pitchFamily="34" charset="0"/>
              </a:rPr>
              <a:t>What Growers Can Do To Help</a:t>
            </a:r>
            <a:endParaRPr lang="en-US" sz="3200" b="1" dirty="0">
              <a:cs typeface="Arial" pitchFamily="34" charset="0"/>
            </a:endParaRPr>
          </a:p>
        </p:txBody>
      </p:sp>
      <p:sp>
        <p:nvSpPr>
          <p:cNvPr id="32" name="Slide Number Placeholder 1"/>
          <p:cNvSpPr txBox="1">
            <a:spLocks/>
          </p:cNvSpPr>
          <p:nvPr/>
        </p:nvSpPr>
        <p:spPr>
          <a:xfrm>
            <a:off x="361155" y="6424613"/>
            <a:ext cx="792396" cy="433386"/>
          </a:xfrm>
          <a:prstGeom prst="rect">
            <a:avLst/>
          </a:prstGeom>
        </p:spPr>
        <p:txBody>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000" smtClean="0"/>
              <a:t>Page </a:t>
            </a:r>
            <a:fld id="{87F334AE-4EAC-4C2D-A638-92A76F09FCC4}" type="slidenum">
              <a:rPr lang="en-US" sz="1000" smtClean="0"/>
              <a:pPr/>
              <a:t>49</a:t>
            </a:fld>
            <a:endParaRPr lang="en-US" sz="1000" dirty="0"/>
          </a:p>
        </p:txBody>
      </p:sp>
      <p:sp>
        <p:nvSpPr>
          <p:cNvPr id="2" name="TextBox 1"/>
          <p:cNvSpPr txBox="1"/>
          <p:nvPr/>
        </p:nvSpPr>
        <p:spPr>
          <a:xfrm>
            <a:off x="449044" y="1617121"/>
            <a:ext cx="8190459" cy="4493538"/>
          </a:xfrm>
          <a:prstGeom prst="rect">
            <a:avLst/>
          </a:prstGeom>
          <a:noFill/>
        </p:spPr>
        <p:txBody>
          <a:bodyPr wrap="square" rtlCol="0">
            <a:spAutoFit/>
          </a:bodyPr>
          <a:lstStyle/>
          <a:p>
            <a:pPr marL="285750" indent="-285750" algn="l">
              <a:spcAft>
                <a:spcPts val="1200"/>
              </a:spcAft>
              <a:buFont typeface="Wingdings" panose="05000000000000000000" pitchFamily="2" charset="2"/>
              <a:buChar char="ü"/>
            </a:pPr>
            <a:r>
              <a:rPr lang="en-US" sz="2400" dirty="0" smtClean="0"/>
              <a:t>Become informed about apiculture and how to coexist</a:t>
            </a:r>
          </a:p>
          <a:p>
            <a:pPr marL="285750" indent="-285750" algn="l">
              <a:spcAft>
                <a:spcPts val="1200"/>
              </a:spcAft>
              <a:buFont typeface="Wingdings" panose="05000000000000000000" pitchFamily="2" charset="2"/>
              <a:buChar char="ü"/>
            </a:pPr>
            <a:r>
              <a:rPr lang="en-US" sz="2400" dirty="0"/>
              <a:t>B</a:t>
            </a:r>
            <a:r>
              <a:rPr lang="en-US" sz="2400" dirty="0" smtClean="0"/>
              <a:t>e aware of shared spaces</a:t>
            </a:r>
          </a:p>
          <a:p>
            <a:pPr marL="285750" indent="-285750" algn="l">
              <a:spcAft>
                <a:spcPts val="1200"/>
              </a:spcAft>
              <a:buFont typeface="Wingdings" panose="05000000000000000000" pitchFamily="2" charset="2"/>
              <a:buChar char="ü"/>
            </a:pPr>
            <a:r>
              <a:rPr lang="en-US" sz="2400" dirty="0" smtClean="0"/>
              <a:t>Actively be part of the solution</a:t>
            </a:r>
          </a:p>
          <a:p>
            <a:pPr marL="285750" indent="-285750" algn="l">
              <a:spcAft>
                <a:spcPts val="1200"/>
              </a:spcAft>
              <a:buFont typeface="Wingdings" panose="05000000000000000000" pitchFamily="2" charset="2"/>
              <a:buChar char="ü"/>
            </a:pPr>
            <a:r>
              <a:rPr lang="en-US" sz="2400" dirty="0" smtClean="0"/>
              <a:t>Stay positive and tolerant</a:t>
            </a:r>
          </a:p>
          <a:p>
            <a:pPr marL="285750" indent="-285750" algn="l">
              <a:spcAft>
                <a:spcPts val="1200"/>
              </a:spcAft>
              <a:buFont typeface="Wingdings" panose="05000000000000000000" pitchFamily="2" charset="2"/>
              <a:buChar char="ü"/>
            </a:pPr>
            <a:r>
              <a:rPr lang="en-US" sz="2400" dirty="0" smtClean="0"/>
              <a:t>Read articles with a critical eye</a:t>
            </a:r>
          </a:p>
          <a:p>
            <a:pPr marL="285750" indent="-285750" algn="l">
              <a:spcAft>
                <a:spcPts val="1200"/>
              </a:spcAft>
              <a:buFont typeface="Wingdings" panose="05000000000000000000" pitchFamily="2" charset="2"/>
              <a:buChar char="ü"/>
            </a:pPr>
            <a:r>
              <a:rPr lang="en-US" sz="2400" dirty="0" smtClean="0"/>
              <a:t>Support healthy bees AND healthy crops</a:t>
            </a:r>
          </a:p>
          <a:p>
            <a:pPr marL="285750" indent="-285750" algn="l">
              <a:spcAft>
                <a:spcPts val="1200"/>
              </a:spcAft>
              <a:buFont typeface="Wingdings" panose="05000000000000000000" pitchFamily="2" charset="2"/>
              <a:buChar char="ü"/>
            </a:pPr>
            <a:r>
              <a:rPr lang="en-US" sz="2400" dirty="0" smtClean="0"/>
              <a:t>Communicate, discuss and share ideas</a:t>
            </a:r>
          </a:p>
          <a:p>
            <a:pPr marL="285750" indent="-285750" algn="l">
              <a:spcAft>
                <a:spcPts val="1200"/>
              </a:spcAft>
              <a:buFont typeface="Wingdings" panose="05000000000000000000" pitchFamily="2" charset="2"/>
              <a:buChar char="ü"/>
            </a:pPr>
            <a:r>
              <a:rPr lang="en-US" sz="2400" dirty="0" smtClean="0"/>
              <a:t>Follow labels and err on the side of safety if label language open to interpretation</a:t>
            </a:r>
            <a:endParaRPr lang="en-US" sz="2400" dirty="0"/>
          </a:p>
        </p:txBody>
      </p:sp>
    </p:spTree>
    <p:extLst>
      <p:ext uri="{BB962C8B-B14F-4D97-AF65-F5344CB8AC3E}">
        <p14:creationId xmlns:p14="http://schemas.microsoft.com/office/powerpoint/2010/main" val="1012369479"/>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p:cNvSpPr>
          <p:nvPr/>
        </p:nvSpPr>
        <p:spPr bwMode="auto">
          <a:xfrm>
            <a:off x="0" y="0"/>
            <a:ext cx="9144000" cy="6858000"/>
          </a:xfrm>
          <a:prstGeom prst="rect">
            <a:avLst/>
          </a:prstGeom>
          <a:solidFill>
            <a:srgbClr val="FFFFFF"/>
          </a:solidFill>
          <a:ln w="12700">
            <a:solidFill>
              <a:schemeClr val="tx1"/>
            </a:solidFill>
            <a:round/>
            <a:headEnd/>
            <a:tailEnd/>
          </a:ln>
        </p:spPr>
        <p:txBody>
          <a:bodyPr lIns="0" tIns="0" rIns="0" bIns="0"/>
          <a:lstStyle/>
          <a:p>
            <a:endParaRPr lang="en-US"/>
          </a:p>
        </p:txBody>
      </p:sp>
      <p:sp>
        <p:nvSpPr>
          <p:cNvPr id="37893" name="Rectangle 5"/>
          <p:cNvSpPr>
            <a:spLocks/>
          </p:cNvSpPr>
          <p:nvPr/>
        </p:nvSpPr>
        <p:spPr bwMode="auto">
          <a:xfrm>
            <a:off x="6591300" y="6402388"/>
            <a:ext cx="2603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r>
              <a:rPr lang="en-US" sz="1000">
                <a:latin typeface="Symbol" pitchFamily="18" charset="2"/>
                <a:sym typeface="Symbol" pitchFamily="18" charset="2"/>
              </a:rPr>
              <a:t>©</a:t>
            </a:r>
            <a:r>
              <a:rPr lang="en-US" sz="1000">
                <a:cs typeface="Arial" charset="0"/>
                <a:sym typeface="Arial" charset="0"/>
              </a:rPr>
              <a:t> 2009 REL Rogers, Wildwood Labs Inc.</a:t>
            </a:r>
          </a:p>
        </p:txBody>
      </p:sp>
      <p:pic>
        <p:nvPicPr>
          <p:cNvPr id="37894" name="Picture 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813" y="5808663"/>
            <a:ext cx="990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7895" name="Rectangle 7"/>
          <p:cNvSpPr>
            <a:spLocks/>
          </p:cNvSpPr>
          <p:nvPr/>
        </p:nvSpPr>
        <p:spPr bwMode="auto">
          <a:xfrm>
            <a:off x="3419475" y="6337300"/>
            <a:ext cx="24590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lgn="ctr"/>
            <a:r>
              <a:rPr lang="en-US" sz="1000">
                <a:cs typeface="Arial" charset="0"/>
                <a:sym typeface="Arial" charset="0"/>
              </a:rPr>
              <a:t>Franklin County Beekeepers’ Association</a:t>
            </a:r>
          </a:p>
          <a:p>
            <a:pPr marL="39688" algn="ctr"/>
            <a:r>
              <a:rPr lang="en-US" sz="1000">
                <a:cs typeface="Arial" charset="0"/>
                <a:sym typeface="Arial" charset="0"/>
              </a:rPr>
              <a:t>North Carolina, 26 August 2009</a:t>
            </a:r>
          </a:p>
        </p:txBody>
      </p:sp>
      <p:pic>
        <p:nvPicPr>
          <p:cNvPr id="37896" name="Picture 8"/>
          <p:cNvPicPr>
            <a:picLocks noChangeAspect="1" noChangeArrowheads="1"/>
          </p:cNvPicPr>
          <p:nvPr/>
        </p:nvPicPr>
        <p:blipFill>
          <a:blip r:embed="rId3">
            <a:extLst>
              <a:ext uri="{28A0092B-C50C-407E-A947-70E740481C1C}">
                <a14:useLocalDpi xmlns:a14="http://schemas.microsoft.com/office/drawing/2010/main" val="0"/>
              </a:ext>
            </a:extLst>
          </a:blip>
          <a:srcRect l="1807" r="10709" b="209"/>
          <a:stretch>
            <a:fillRect/>
          </a:stretch>
        </p:blipFill>
        <p:spPr bwMode="auto">
          <a:xfrm>
            <a:off x="12700" y="-36513"/>
            <a:ext cx="9123363"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37897" name="Rectangle 9"/>
          <p:cNvSpPr>
            <a:spLocks noGrp="1" noChangeArrowheads="1"/>
          </p:cNvSpPr>
          <p:nvPr>
            <p:ph type="title"/>
          </p:nvPr>
        </p:nvSpPr>
        <p:spPr>
          <a:xfrm>
            <a:off x="800100" y="419100"/>
            <a:ext cx="7772400" cy="1638300"/>
          </a:xfrm>
          <a:ln/>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blurRad="63500" dist="38099" dir="2700000" algn="ctr" rotWithShape="0">
                    <a:schemeClr val="bg2">
                      <a:alpha val="75000"/>
                    </a:schemeClr>
                  </a:outerShdw>
                </a:effectLst>
              </a14:hiddenEffects>
            </a:ext>
          </a:extLst>
        </p:spPr>
        <p:txBody>
          <a:bodyPr lIns="0" tIns="0" rIns="132080" bIns="0"/>
          <a:lstStyle/>
          <a:p>
            <a:r>
              <a:rPr lang="en-US" sz="10600" b="1" dirty="0">
                <a:solidFill>
                  <a:srgbClr val="FFC000"/>
                </a:solidFill>
              </a:rPr>
              <a:t>The 3Ms</a:t>
            </a:r>
          </a:p>
        </p:txBody>
      </p:sp>
      <p:sp>
        <p:nvSpPr>
          <p:cNvPr id="37898" name="Rectangle 10"/>
          <p:cNvSpPr>
            <a:spLocks/>
          </p:cNvSpPr>
          <p:nvPr/>
        </p:nvSpPr>
        <p:spPr bwMode="auto">
          <a:xfrm>
            <a:off x="900113" y="2597150"/>
            <a:ext cx="6515100" cy="3352800"/>
          </a:xfrm>
          <a:prstGeom prst="rect">
            <a:avLst/>
          </a:prstGeom>
          <a:noFill/>
          <a:ln>
            <a:noFill/>
          </a:ln>
          <a:effectLst>
            <a:outerShdw blurRad="127000" dist="76199" dir="27000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801688" indent="-762000">
              <a:spcBef>
                <a:spcPts val="1800"/>
              </a:spcBef>
              <a:buSzPct val="155000"/>
              <a:buFontTx/>
              <a:buBlip>
                <a:blip r:embed="rId4"/>
              </a:buBlip>
            </a:pPr>
            <a:r>
              <a:rPr lang="en-US" sz="6400" b="1">
                <a:cs typeface="Arial" charset="0"/>
                <a:sym typeface="Arial" charset="0"/>
              </a:rPr>
              <a:t>Monitoring</a:t>
            </a:r>
          </a:p>
          <a:p>
            <a:pPr marL="801688" indent="-762000">
              <a:spcBef>
                <a:spcPts val="1800"/>
              </a:spcBef>
              <a:buSzPct val="155000"/>
              <a:buFontTx/>
              <a:buBlip>
                <a:blip r:embed="rId4"/>
              </a:buBlip>
            </a:pPr>
            <a:r>
              <a:rPr lang="en-US" sz="6400" b="1">
                <a:cs typeface="Arial" charset="0"/>
                <a:sym typeface="Arial" charset="0"/>
              </a:rPr>
              <a:t>Management</a:t>
            </a:r>
          </a:p>
          <a:p>
            <a:pPr marL="801688" indent="-762000">
              <a:spcBef>
                <a:spcPts val="1800"/>
              </a:spcBef>
              <a:buSzPct val="155000"/>
              <a:buFontTx/>
              <a:buBlip>
                <a:blip r:embed="rId4"/>
              </a:buBlip>
            </a:pPr>
            <a:r>
              <a:rPr lang="en-US" sz="6400" b="1">
                <a:cs typeface="Arial" charset="0"/>
                <a:sym typeface="Arial" charset="0"/>
              </a:rPr>
              <a:t>Mite control</a:t>
            </a:r>
          </a:p>
        </p:txBody>
      </p:sp>
    </p:spTree>
    <p:extLst>
      <p:ext uri="{BB962C8B-B14F-4D97-AF65-F5344CB8AC3E}">
        <p14:creationId xmlns:p14="http://schemas.microsoft.com/office/powerpoint/2010/main" val="2750791454"/>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bee care_ppt_080212_MB1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Line 5"/>
          <p:cNvSpPr>
            <a:spLocks noChangeShapeType="1"/>
          </p:cNvSpPr>
          <p:nvPr/>
        </p:nvSpPr>
        <p:spPr bwMode="gray">
          <a:xfrm>
            <a:off x="2278063" y="3054350"/>
            <a:ext cx="0" cy="2181225"/>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de-DE" sz="1800" dirty="0">
              <a:solidFill>
                <a:srgbClr val="676767"/>
              </a:solidFill>
              <a:ea typeface="+mn-ea"/>
            </a:endParaRPr>
          </a:p>
        </p:txBody>
      </p:sp>
      <p:sp>
        <p:nvSpPr>
          <p:cNvPr id="5" name="Rectangle 3"/>
          <p:cNvSpPr>
            <a:spLocks noGrp="1" noChangeArrowheads="1"/>
          </p:cNvSpPr>
          <p:nvPr>
            <p:ph type="subTitle" idx="1"/>
          </p:nvPr>
        </p:nvSpPr>
        <p:spPr bwMode="gray">
          <a:xfrm>
            <a:off x="2451575" y="3054350"/>
            <a:ext cx="5510011" cy="1223412"/>
          </a:xfrm>
        </p:spPr>
        <p:txBody>
          <a:bodyPr/>
          <a:lstStyle/>
          <a:p>
            <a:pPr marL="0" indent="0" eaLnBrk="1" hangingPunct="1">
              <a:buNone/>
            </a:pPr>
            <a:r>
              <a:rPr lang="en-US" sz="3600" dirty="0" smtClean="0">
                <a:solidFill>
                  <a:srgbClr val="676767"/>
                </a:solidFill>
              </a:rPr>
              <a:t>Bayer Bee Care Program</a:t>
            </a:r>
          </a:p>
        </p:txBody>
      </p:sp>
    </p:spTree>
    <p:extLst>
      <p:ext uri="{BB962C8B-B14F-4D97-AF65-F5344CB8AC3E}">
        <p14:creationId xmlns:p14="http://schemas.microsoft.com/office/powerpoint/2010/main" val="4079188262"/>
      </p:ext>
    </p:extLst>
  </p:cSld>
  <p:clrMapOvr>
    <a:masterClrMapping/>
  </p:clrMapOvr>
  <p:transition>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2" name="TextBox 1"/>
          <p:cNvSpPr txBox="1">
            <a:spLocks noChangeArrowheads="1"/>
          </p:cNvSpPr>
          <p:nvPr/>
        </p:nvSpPr>
        <p:spPr bwMode="auto">
          <a:xfrm>
            <a:off x="-15772" y="1642814"/>
            <a:ext cx="9080942"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688975" lvl="1" indent="-342900" algn="l" eaLnBrk="1" hangingPunct="1">
              <a:spcBef>
                <a:spcPts val="300"/>
              </a:spcBef>
              <a:spcAft>
                <a:spcPts val="300"/>
              </a:spcAft>
              <a:buClr>
                <a:schemeClr val="accent6"/>
              </a:buClr>
              <a:buFont typeface="Wingdings" panose="05000000000000000000" pitchFamily="2" charset="2"/>
              <a:buChar char="ü"/>
              <a:defRPr/>
            </a:pPr>
            <a:r>
              <a:rPr lang="en-US" sz="2000" dirty="0" smtClean="0"/>
              <a:t>Products to control parasitic mites in honey bee hives</a:t>
            </a:r>
          </a:p>
          <a:p>
            <a:pPr marL="688975" lvl="1" indent="-342900" algn="l" eaLnBrk="1" hangingPunct="1">
              <a:spcBef>
                <a:spcPts val="300"/>
              </a:spcBef>
              <a:spcAft>
                <a:spcPts val="300"/>
              </a:spcAft>
              <a:buClr>
                <a:schemeClr val="accent6"/>
              </a:buClr>
              <a:buFont typeface="Wingdings" panose="05000000000000000000" pitchFamily="2" charset="2"/>
              <a:buChar char="ü"/>
              <a:defRPr/>
            </a:pPr>
            <a:r>
              <a:rPr lang="en-US" sz="2000" dirty="0" smtClean="0"/>
              <a:t>Research and development of other technologies (e.g. monitoring &amp; IPM tools, other effective compounds)</a:t>
            </a:r>
            <a:endParaRPr lang="en-US" sz="2000" dirty="0"/>
          </a:p>
          <a:p>
            <a:pPr marL="688975" lvl="1" indent="-342900" algn="l" eaLnBrk="1" hangingPunct="1">
              <a:spcBef>
                <a:spcPts val="300"/>
              </a:spcBef>
              <a:spcAft>
                <a:spcPts val="300"/>
              </a:spcAft>
              <a:buClr>
                <a:schemeClr val="accent6"/>
              </a:buClr>
              <a:buFont typeface="Wingdings" panose="05000000000000000000" pitchFamily="2" charset="2"/>
              <a:buChar char="ü"/>
              <a:defRPr/>
            </a:pPr>
            <a:r>
              <a:rPr lang="en-US" sz="2000" dirty="0" smtClean="0"/>
              <a:t>Extensive and improved testing to assess safety to beneficial arthropods</a:t>
            </a:r>
          </a:p>
          <a:p>
            <a:pPr marL="688975" lvl="1" indent="-342900" algn="l" eaLnBrk="1" hangingPunct="1">
              <a:spcBef>
                <a:spcPts val="300"/>
              </a:spcBef>
              <a:spcAft>
                <a:spcPts val="300"/>
              </a:spcAft>
              <a:buClr>
                <a:schemeClr val="accent6"/>
              </a:buClr>
              <a:buFont typeface="Wingdings" panose="05000000000000000000" pitchFamily="2" charset="2"/>
              <a:buChar char="ü"/>
              <a:defRPr/>
            </a:pPr>
            <a:r>
              <a:rPr lang="en-US" sz="2000" dirty="0" smtClean="0"/>
              <a:t>Fostering advancements in stewardship</a:t>
            </a:r>
          </a:p>
        </p:txBody>
      </p:sp>
      <p:pic>
        <p:nvPicPr>
          <p:cNvPr id="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348" y="3730642"/>
            <a:ext cx="3514119" cy="26736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72207" y="3730642"/>
            <a:ext cx="3514119" cy="2673653"/>
          </a:xfrm>
          <a:prstGeom prst="rect">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gray">
          <a:xfrm>
            <a:off x="466725" y="349250"/>
            <a:ext cx="70580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p>
            <a:pPr lvl="0" algn="l"/>
            <a:r>
              <a:rPr lang="en-US" sz="3200" b="1" dirty="0" smtClean="0">
                <a:ea typeface="ＭＳ Ｐゴシック" pitchFamily="34" charset="-128"/>
              </a:rPr>
              <a:t>Supporting Bee Health for 25 Years</a:t>
            </a:r>
            <a:endParaRPr kumimoji="0" lang="en-US" sz="3200" b="1" i="0" u="none" strike="noStrike" kern="0" cap="none" spc="0" normalizeH="0" baseline="0" noProof="0" dirty="0" smtClean="0">
              <a:ln>
                <a:noFill/>
              </a:ln>
              <a:solidFill>
                <a:schemeClr val="tx1"/>
              </a:solidFill>
              <a:effectLst/>
              <a:uLnTx/>
              <a:uFillTx/>
              <a:latin typeface="+mj-lt"/>
              <a:ea typeface="+mj-ea"/>
              <a:cs typeface="+mj-cs"/>
            </a:endParaRPr>
          </a:p>
        </p:txBody>
      </p:sp>
      <p:sp>
        <p:nvSpPr>
          <p:cNvPr id="11" name="Slide Number Placeholder 1"/>
          <p:cNvSpPr>
            <a:spLocks noGrp="1"/>
          </p:cNvSpPr>
          <p:nvPr>
            <p:ph type="sldNum" sz="quarter" idx="4"/>
          </p:nvPr>
        </p:nvSpPr>
        <p:spPr>
          <a:xfrm>
            <a:off x="361155" y="6424613"/>
            <a:ext cx="792396" cy="433386"/>
          </a:xfrm>
        </p:spPr>
        <p:txBody>
          <a:bodyPr/>
          <a:lstStyle/>
          <a:p>
            <a:r>
              <a:rPr lang="en-US" sz="1000" smtClean="0"/>
              <a:t>Page </a:t>
            </a:r>
            <a:fld id="{87F334AE-4EAC-4C2D-A638-92A76F09FCC4}" type="slidenum">
              <a:rPr lang="en-US" sz="1000" smtClean="0"/>
              <a:pPr/>
              <a:t>52</a:t>
            </a:fld>
            <a:endParaRPr lang="en-US" sz="1000" dirty="0"/>
          </a:p>
        </p:txBody>
      </p:sp>
    </p:spTree>
    <p:extLst>
      <p:ext uri="{BB962C8B-B14F-4D97-AF65-F5344CB8AC3E}">
        <p14:creationId xmlns:p14="http://schemas.microsoft.com/office/powerpoint/2010/main" val="167129184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gray">
          <a:xfrm>
            <a:off x="468314" y="308357"/>
            <a:ext cx="7056437" cy="981075"/>
          </a:xfrm>
          <a:prstGeom prst="rect">
            <a:avLst/>
          </a:prstGeom>
        </p:spPr>
        <p:txBody>
          <a:bodyPr vert="horz" lIns="0" tIns="0" rIns="0" bIns="0" rtlCol="0" anchor="b">
            <a:noAutofit/>
          </a:bodyPr>
          <a:lstStyle>
            <a:lvl1pPr algn="l" defTabSz="914400" rtl="0" eaLnBrk="1" latinLnBrk="0" hangingPunct="1">
              <a:spcBef>
                <a:spcPct val="0"/>
              </a:spcBef>
              <a:buNone/>
              <a:defRPr sz="2200" kern="1200">
                <a:solidFill>
                  <a:schemeClr val="tx1"/>
                </a:solidFill>
                <a:latin typeface="+mj-lt"/>
                <a:ea typeface="+mj-ea"/>
                <a:cs typeface="+mj-cs"/>
              </a:defRPr>
            </a:lvl1pPr>
          </a:lstStyle>
          <a:p>
            <a:r>
              <a:rPr lang="en-US" sz="3200" b="1" dirty="0" smtClean="0">
                <a:solidFill>
                  <a:srgbClr val="676767"/>
                </a:solidFill>
              </a:rPr>
              <a:t>Bayer Bee Care Program - NA</a:t>
            </a:r>
            <a:endParaRPr lang="en-US" sz="3200" b="1" dirty="0"/>
          </a:p>
        </p:txBody>
      </p:sp>
      <p:sp>
        <p:nvSpPr>
          <p:cNvPr id="2" name="TextBox 1"/>
          <p:cNvSpPr txBox="1"/>
          <p:nvPr/>
        </p:nvSpPr>
        <p:spPr>
          <a:xfrm>
            <a:off x="486999" y="1668879"/>
            <a:ext cx="4400312" cy="2646878"/>
          </a:xfrm>
          <a:prstGeom prst="rect">
            <a:avLst/>
          </a:prstGeom>
          <a:noFill/>
        </p:spPr>
        <p:txBody>
          <a:bodyPr wrap="square" rtlCol="0">
            <a:spAutoFit/>
          </a:bodyPr>
          <a:lstStyle/>
          <a:p>
            <a:pPr algn="l">
              <a:spcBef>
                <a:spcPts val="0"/>
              </a:spcBef>
              <a:buClr>
                <a:schemeClr val="tx2"/>
              </a:buClr>
            </a:pPr>
            <a:r>
              <a:rPr lang="en-US" sz="2000" b="1" dirty="0" smtClean="0">
                <a:solidFill>
                  <a:srgbClr val="676767"/>
                </a:solidFill>
              </a:rPr>
              <a:t>A holistic program that</a:t>
            </a:r>
            <a:r>
              <a:rPr lang="en-US" sz="2000" dirty="0" smtClean="0">
                <a:solidFill>
                  <a:srgbClr val="676767"/>
                </a:solidFill>
              </a:rPr>
              <a:t>: </a:t>
            </a:r>
          </a:p>
          <a:p>
            <a:pPr algn="l">
              <a:spcBef>
                <a:spcPts val="0"/>
              </a:spcBef>
              <a:buClr>
                <a:schemeClr val="tx2"/>
              </a:buClr>
            </a:pPr>
            <a:endParaRPr lang="en-US" sz="2000" dirty="0" smtClean="0">
              <a:solidFill>
                <a:srgbClr val="676767"/>
              </a:solidFill>
            </a:endParaRPr>
          </a:p>
          <a:p>
            <a:pPr marL="682625" lvl="1" indent="-341313" algn="l">
              <a:spcBef>
                <a:spcPts val="0"/>
              </a:spcBef>
              <a:buClr>
                <a:schemeClr val="tx2"/>
              </a:buClr>
              <a:buFont typeface="Wingdings" panose="05000000000000000000" pitchFamily="2" charset="2"/>
              <a:buChar char="ü"/>
            </a:pPr>
            <a:r>
              <a:rPr lang="en-US" dirty="0">
                <a:solidFill>
                  <a:srgbClr val="676767"/>
                </a:solidFill>
              </a:rPr>
              <a:t>C</a:t>
            </a:r>
            <a:r>
              <a:rPr lang="en-US" dirty="0" smtClean="0">
                <a:solidFill>
                  <a:srgbClr val="676767"/>
                </a:solidFill>
              </a:rPr>
              <a:t>onsolidates and coordinates Bayer’s diverse internal efforts on bee health</a:t>
            </a:r>
          </a:p>
          <a:p>
            <a:pPr marL="682625" lvl="1" indent="-341313" algn="l">
              <a:spcBef>
                <a:spcPts val="0"/>
              </a:spcBef>
              <a:buClr>
                <a:schemeClr val="tx2"/>
              </a:buClr>
              <a:buFont typeface="Wingdings" panose="05000000000000000000" pitchFamily="2" charset="2"/>
              <a:buChar char="ü"/>
            </a:pPr>
            <a:r>
              <a:rPr lang="en-US" dirty="0">
                <a:solidFill>
                  <a:srgbClr val="676767"/>
                </a:solidFill>
              </a:rPr>
              <a:t>I</a:t>
            </a:r>
            <a:r>
              <a:rPr lang="en-US" dirty="0" smtClean="0">
                <a:solidFill>
                  <a:srgbClr val="676767"/>
                </a:solidFill>
              </a:rPr>
              <a:t>dentifies and facilitates partnerships and collaborations in bee health research and solution efforts</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824" t="19550" r="1934" b="12756"/>
          <a:stretch/>
        </p:blipFill>
        <p:spPr bwMode="auto">
          <a:xfrm>
            <a:off x="5076497" y="1489044"/>
            <a:ext cx="3933144" cy="2915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86998" y="4445872"/>
            <a:ext cx="8191666" cy="1815882"/>
          </a:xfrm>
          <a:prstGeom prst="rect">
            <a:avLst/>
          </a:prstGeom>
          <a:noFill/>
        </p:spPr>
        <p:txBody>
          <a:bodyPr wrap="none" rtlCol="0">
            <a:spAutoFit/>
          </a:bodyPr>
          <a:lstStyle/>
          <a:p>
            <a:pPr algn="l">
              <a:spcBef>
                <a:spcPts val="0"/>
              </a:spcBef>
              <a:buClr>
                <a:schemeClr val="tx2"/>
              </a:buClr>
            </a:pPr>
            <a:r>
              <a:rPr lang="en-US" sz="2000" b="1" dirty="0">
                <a:solidFill>
                  <a:srgbClr val="676767"/>
                </a:solidFill>
              </a:rPr>
              <a:t>The four overlapping components of the Bayer Bee Care </a:t>
            </a:r>
            <a:r>
              <a:rPr lang="en-US" sz="2000" b="1" dirty="0" smtClean="0">
                <a:solidFill>
                  <a:srgbClr val="676767"/>
                </a:solidFill>
              </a:rPr>
              <a:t>Program</a:t>
            </a:r>
          </a:p>
          <a:p>
            <a:pPr algn="l">
              <a:spcBef>
                <a:spcPts val="0"/>
              </a:spcBef>
              <a:buClr>
                <a:schemeClr val="tx2"/>
              </a:buClr>
            </a:pPr>
            <a:endParaRPr lang="en-US" sz="2000" b="1" dirty="0">
              <a:solidFill>
                <a:srgbClr val="676767"/>
              </a:solidFill>
            </a:endParaRPr>
          </a:p>
          <a:p>
            <a:pPr marL="684212" lvl="1" indent="-342900" algn="l">
              <a:spcBef>
                <a:spcPts val="0"/>
              </a:spcBef>
              <a:buClr>
                <a:schemeClr val="tx2"/>
              </a:buClr>
              <a:buFont typeface="+mj-lt"/>
              <a:buAutoNum type="arabicPeriod"/>
            </a:pPr>
            <a:r>
              <a:rPr lang="en-US" dirty="0">
                <a:solidFill>
                  <a:srgbClr val="676767"/>
                </a:solidFill>
              </a:rPr>
              <a:t>Identify issues and how to resolve them</a:t>
            </a:r>
          </a:p>
          <a:p>
            <a:pPr marL="684212" lvl="1" indent="-342900" algn="l">
              <a:spcBef>
                <a:spcPts val="0"/>
              </a:spcBef>
              <a:buClr>
                <a:schemeClr val="tx2"/>
              </a:buClr>
              <a:buFont typeface="+mj-lt"/>
              <a:buAutoNum type="arabicPeriod"/>
            </a:pPr>
            <a:r>
              <a:rPr lang="en-US" dirty="0">
                <a:solidFill>
                  <a:srgbClr val="676767"/>
                </a:solidFill>
              </a:rPr>
              <a:t>Communication of information (incl. awareness and training)</a:t>
            </a:r>
          </a:p>
          <a:p>
            <a:pPr marL="684212" lvl="1" indent="-342900" algn="l">
              <a:spcBef>
                <a:spcPts val="0"/>
              </a:spcBef>
              <a:buClr>
                <a:schemeClr val="tx2"/>
              </a:buClr>
              <a:buFont typeface="+mj-lt"/>
              <a:buAutoNum type="arabicPeriod"/>
            </a:pPr>
            <a:r>
              <a:rPr lang="en-US" dirty="0">
                <a:solidFill>
                  <a:srgbClr val="676767"/>
                </a:solidFill>
              </a:rPr>
              <a:t>Stewardship activities (incl. monitoring product use and training)</a:t>
            </a:r>
          </a:p>
          <a:p>
            <a:pPr marL="684212" lvl="1" indent="-342900" algn="l">
              <a:spcBef>
                <a:spcPts val="0"/>
              </a:spcBef>
              <a:buClr>
                <a:schemeClr val="tx2"/>
              </a:buClr>
              <a:buFont typeface="+mj-lt"/>
              <a:buAutoNum type="arabicPeriod"/>
            </a:pPr>
            <a:r>
              <a:rPr lang="en-US" b="1" dirty="0">
                <a:solidFill>
                  <a:srgbClr val="676767"/>
                </a:solidFill>
              </a:rPr>
              <a:t>Bee Care Center &amp; bee health </a:t>
            </a:r>
            <a:r>
              <a:rPr lang="en-US" b="1" dirty="0" smtClean="0">
                <a:solidFill>
                  <a:srgbClr val="676767"/>
                </a:solidFill>
              </a:rPr>
              <a:t>research</a:t>
            </a:r>
            <a:endParaRPr lang="en-US" b="1" dirty="0">
              <a:solidFill>
                <a:srgbClr val="676767"/>
              </a:solidFill>
            </a:endParaRPr>
          </a:p>
        </p:txBody>
      </p:sp>
    </p:spTree>
    <p:custDataLst>
      <p:tags r:id="rId1"/>
    </p:custDataLst>
    <p:extLst>
      <p:ext uri="{BB962C8B-B14F-4D97-AF65-F5344CB8AC3E}">
        <p14:creationId xmlns:p14="http://schemas.microsoft.com/office/powerpoint/2010/main" val="2157100069"/>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Bayer Bee Care Tour 2014</a:t>
            </a:r>
          </a:p>
        </p:txBody>
      </p:sp>
      <p:sp>
        <p:nvSpPr>
          <p:cNvPr id="3" name="Content Placeholder 2"/>
          <p:cNvSpPr>
            <a:spLocks noGrp="1"/>
          </p:cNvSpPr>
          <p:nvPr>
            <p:ph idx="1"/>
          </p:nvPr>
        </p:nvSpPr>
        <p:spPr>
          <a:xfrm>
            <a:off x="466726" y="1603175"/>
            <a:ext cx="4708478" cy="4773938"/>
          </a:xfrm>
        </p:spPr>
        <p:txBody>
          <a:bodyPr/>
          <a:lstStyle/>
          <a:p>
            <a:pPr lvl="1">
              <a:buFont typeface="Arial" pitchFamily="34" charset="0"/>
              <a:buChar char="•"/>
            </a:pPr>
            <a:r>
              <a:rPr lang="en-US" sz="2400" dirty="0"/>
              <a:t>General Program</a:t>
            </a:r>
            <a:r>
              <a:rPr lang="en-US" sz="2000" dirty="0"/>
              <a:t>:</a:t>
            </a:r>
          </a:p>
          <a:p>
            <a:pPr lvl="2">
              <a:buFont typeface="Arial" pitchFamily="34" charset="0"/>
              <a:buChar char="•"/>
            </a:pPr>
            <a:r>
              <a:rPr lang="en-US" sz="2000" dirty="0"/>
              <a:t>Meet and Greet and Pollinator-Inspired Breakfast</a:t>
            </a:r>
          </a:p>
          <a:p>
            <a:pPr lvl="2">
              <a:buFont typeface="Arial" pitchFamily="34" charset="0"/>
              <a:buChar char="•"/>
            </a:pPr>
            <a:r>
              <a:rPr lang="en-US" sz="2000" dirty="0"/>
              <a:t>Bayer Presentation on Bee Health</a:t>
            </a:r>
          </a:p>
          <a:p>
            <a:pPr lvl="2">
              <a:buFont typeface="Arial" pitchFamily="34" charset="0"/>
              <a:buChar char="•"/>
            </a:pPr>
            <a:r>
              <a:rPr lang="en-US" sz="2000" dirty="0"/>
              <a:t>Pollinator Health Panel Discussion</a:t>
            </a:r>
          </a:p>
          <a:p>
            <a:pPr lvl="2">
              <a:buFont typeface="Arial" pitchFamily="34" charset="0"/>
              <a:buChar char="•"/>
            </a:pPr>
            <a:r>
              <a:rPr lang="en-US" sz="2000" dirty="0"/>
              <a:t>Experience the Bayer Bee Care Exhibit</a:t>
            </a:r>
          </a:p>
          <a:p>
            <a:pPr lvl="2">
              <a:buFont typeface="Arial" pitchFamily="34" charset="0"/>
              <a:buChar char="•"/>
            </a:pPr>
            <a:r>
              <a:rPr lang="en-US" sz="2000" dirty="0"/>
              <a:t>Pollinator-Inspired Lunch</a:t>
            </a:r>
          </a:p>
          <a:p>
            <a:pPr lvl="2">
              <a:buFont typeface="Arial" pitchFamily="34" charset="0"/>
              <a:buChar char="•"/>
            </a:pPr>
            <a:r>
              <a:rPr lang="en-US" sz="2000" dirty="0"/>
              <a:t>Facility Tours (only at UC Davis stop)</a:t>
            </a:r>
          </a:p>
        </p:txBody>
      </p:sp>
      <p:sp>
        <p:nvSpPr>
          <p:cNvPr id="4" name="Slide Number Placeholder 3"/>
          <p:cNvSpPr>
            <a:spLocks noGrp="1"/>
          </p:cNvSpPr>
          <p:nvPr>
            <p:ph type="sldNum" sz="quarter" idx="4"/>
          </p:nvPr>
        </p:nvSpPr>
        <p:spPr/>
        <p:txBody>
          <a:bodyPr/>
          <a:lstStyle/>
          <a:p>
            <a:r>
              <a:rPr lang="en-US" dirty="0" smtClean="0"/>
              <a:t>Page </a:t>
            </a:r>
            <a:fld id="{87F334AE-4EAC-4C2D-A638-92A76F09FCC4}" type="slidenum">
              <a:rPr lang="en-US" smtClean="0"/>
              <a:pPr/>
              <a:t>54</a:t>
            </a:fld>
            <a:endParaRPr lang="en-US"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204" y="1565928"/>
            <a:ext cx="3703638" cy="4811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9057482"/>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Bayer Bee Care Tour 2014</a:t>
            </a:r>
          </a:p>
        </p:txBody>
      </p:sp>
      <p:sp>
        <p:nvSpPr>
          <p:cNvPr id="3" name="Content Placeholder 2"/>
          <p:cNvSpPr>
            <a:spLocks noGrp="1"/>
          </p:cNvSpPr>
          <p:nvPr>
            <p:ph idx="1"/>
          </p:nvPr>
        </p:nvSpPr>
        <p:spPr>
          <a:xfrm>
            <a:off x="466725" y="1603175"/>
            <a:ext cx="8208963" cy="4773938"/>
          </a:xfrm>
        </p:spPr>
        <p:txBody>
          <a:bodyPr/>
          <a:lstStyle/>
          <a:p>
            <a:pPr lvl="1"/>
            <a:r>
              <a:rPr lang="en-US" sz="2400" dirty="0" smtClean="0"/>
              <a:t>Tour Execution</a:t>
            </a:r>
          </a:p>
          <a:p>
            <a:pPr lvl="2"/>
            <a:r>
              <a:rPr lang="en-US" sz="2000" dirty="0" smtClean="0"/>
              <a:t>West Coast (</a:t>
            </a:r>
            <a:r>
              <a:rPr lang="en-US" sz="2000" dirty="0" err="1" smtClean="0"/>
              <a:t>Hort</a:t>
            </a:r>
            <a:r>
              <a:rPr lang="en-US" sz="2000" dirty="0" smtClean="0"/>
              <a:t> Focus): WSU (Feb. 6); UC Davis (Feb. 12); OSU (Feb. 18)</a:t>
            </a:r>
          </a:p>
          <a:p>
            <a:pPr lvl="2"/>
            <a:r>
              <a:rPr lang="en-US" sz="2000" dirty="0" smtClean="0"/>
              <a:t>Commodity Classic (Feb. 27 – March 1</a:t>
            </a:r>
            <a:r>
              <a:rPr lang="en-US" sz="2000" dirty="0" smtClean="0"/>
              <a:t>): San Antonio</a:t>
            </a:r>
            <a:endParaRPr lang="en-US" sz="2000" dirty="0" smtClean="0"/>
          </a:p>
          <a:p>
            <a:pPr lvl="2"/>
            <a:r>
              <a:rPr lang="en-US" sz="2000" dirty="0" smtClean="0"/>
              <a:t>Midwest (Crop Protection Focus): SD (March 12); Purdue (March 20)</a:t>
            </a:r>
          </a:p>
          <a:p>
            <a:pPr lvl="2"/>
            <a:r>
              <a:rPr lang="en-US" sz="2000" dirty="0" smtClean="0"/>
              <a:t>Environmental Science (ES) (e.g., Home Depot or Lowe’s</a:t>
            </a:r>
            <a:br>
              <a:rPr lang="en-US" sz="2000" dirty="0" smtClean="0"/>
            </a:br>
            <a:r>
              <a:rPr lang="en-US" sz="2000" dirty="0" smtClean="0"/>
              <a:t>District Meeting) (Q1 2014)</a:t>
            </a:r>
          </a:p>
          <a:p>
            <a:pPr lvl="2"/>
            <a:r>
              <a:rPr lang="en-US" sz="2000" dirty="0" smtClean="0"/>
              <a:t>Canada: University </a:t>
            </a:r>
            <a:r>
              <a:rPr lang="en-US" sz="2000" dirty="0" smtClean="0"/>
              <a:t>of </a:t>
            </a:r>
            <a:r>
              <a:rPr lang="en-US" sz="2000" dirty="0" smtClean="0"/>
              <a:t>Guelph </a:t>
            </a:r>
            <a:r>
              <a:rPr lang="en-US" sz="2000" dirty="0" smtClean="0"/>
              <a:t>(May 2014)</a:t>
            </a:r>
          </a:p>
          <a:p>
            <a:pPr lvl="2"/>
            <a:r>
              <a:rPr lang="en-US" sz="2000" dirty="0" smtClean="0"/>
              <a:t>National Pollinator Week (U.S. Botanic Gardens) (June 16-23</a:t>
            </a:r>
            <a:r>
              <a:rPr lang="en-US" sz="2000" dirty="0" smtClean="0"/>
              <a:t>)</a:t>
            </a:r>
            <a:endParaRPr lang="en-US" sz="2000" dirty="0" smtClean="0"/>
          </a:p>
        </p:txBody>
      </p:sp>
      <p:sp>
        <p:nvSpPr>
          <p:cNvPr id="4" name="Slide Number Placeholder 3"/>
          <p:cNvSpPr>
            <a:spLocks noGrp="1"/>
          </p:cNvSpPr>
          <p:nvPr>
            <p:ph type="sldNum" sz="quarter" idx="4"/>
          </p:nvPr>
        </p:nvSpPr>
        <p:spPr/>
        <p:txBody>
          <a:bodyPr/>
          <a:lstStyle/>
          <a:p>
            <a:r>
              <a:rPr lang="en-US" dirty="0" smtClean="0"/>
              <a:t>Page </a:t>
            </a:r>
            <a:fld id="{87F334AE-4EAC-4C2D-A638-92A76F09FCC4}" type="slidenum">
              <a:rPr lang="en-US" smtClean="0"/>
              <a:pPr/>
              <a:t>55</a:t>
            </a:fld>
            <a:endParaRPr lang="en-US" dirty="0"/>
          </a:p>
        </p:txBody>
      </p:sp>
    </p:spTree>
    <p:extLst>
      <p:ext uri="{BB962C8B-B14F-4D97-AF65-F5344CB8AC3E}">
        <p14:creationId xmlns:p14="http://schemas.microsoft.com/office/powerpoint/2010/main" val="504255995"/>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Bayer Bee Care Center – North America</a:t>
            </a:r>
            <a:br>
              <a:rPr lang="en-US" sz="2800" b="1" dirty="0" smtClean="0"/>
            </a:br>
            <a:r>
              <a:rPr lang="en-US" dirty="0" smtClean="0"/>
              <a:t>Research Triangle Park, North Carolina</a:t>
            </a:r>
            <a:endParaRPr lang="en-US" dirty="0"/>
          </a:p>
        </p:txBody>
      </p:sp>
      <p:sp>
        <p:nvSpPr>
          <p:cNvPr id="3" name="Slide Number Placeholder 2"/>
          <p:cNvSpPr>
            <a:spLocks noGrp="1"/>
          </p:cNvSpPr>
          <p:nvPr>
            <p:ph type="sldNum" sz="quarter" idx="4"/>
          </p:nvPr>
        </p:nvSpPr>
        <p:spPr/>
        <p:txBody>
          <a:bodyPr/>
          <a:lstStyle/>
          <a:p>
            <a:r>
              <a:rPr lang="en-US" smtClean="0"/>
              <a:t>Page </a:t>
            </a:r>
            <a:fld id="{87F334AE-4EAC-4C2D-A638-92A76F09FCC4}" type="slidenum">
              <a:rPr lang="en-US" smtClean="0"/>
              <a:pPr/>
              <a:t>56</a:t>
            </a:fld>
            <a:endParaRPr lang="en-US" dirty="0"/>
          </a:p>
        </p:txBody>
      </p:sp>
      <p:pic>
        <p:nvPicPr>
          <p:cNvPr id="532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7" t="13317" r="3711" b="8818"/>
          <a:stretch/>
        </p:blipFill>
        <p:spPr bwMode="auto">
          <a:xfrm>
            <a:off x="204952" y="1891862"/>
            <a:ext cx="8387255" cy="4319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8416" y="1537919"/>
            <a:ext cx="6400799" cy="707886"/>
          </a:xfrm>
          <a:prstGeom prst="rect">
            <a:avLst/>
          </a:prstGeom>
        </p:spPr>
        <p:txBody>
          <a:bodyPr wrap="square">
            <a:spAutoFit/>
          </a:bodyPr>
          <a:lstStyle/>
          <a:p>
            <a:pPr algn="l"/>
            <a:r>
              <a:rPr lang="en-US" sz="2000" dirty="0"/>
              <a:t>Dedicated </a:t>
            </a:r>
            <a:r>
              <a:rPr lang="en-US" sz="2000" dirty="0" smtClean="0"/>
              <a:t>to bee </a:t>
            </a:r>
            <a:r>
              <a:rPr lang="en-US" sz="2000" dirty="0"/>
              <a:t>health </a:t>
            </a:r>
            <a:r>
              <a:rPr lang="en-US" sz="2000" dirty="0" smtClean="0"/>
              <a:t>research / education / training, biodiversity and sustainable agriculture</a:t>
            </a:r>
          </a:p>
        </p:txBody>
      </p:sp>
      <p:sp>
        <p:nvSpPr>
          <p:cNvPr id="7" name="TextBox 6"/>
          <p:cNvSpPr txBox="1"/>
          <p:nvPr/>
        </p:nvSpPr>
        <p:spPr>
          <a:xfrm>
            <a:off x="99320" y="4918848"/>
            <a:ext cx="4358886" cy="1477328"/>
          </a:xfrm>
          <a:prstGeom prst="rect">
            <a:avLst/>
          </a:prstGeom>
          <a:noFill/>
        </p:spPr>
        <p:txBody>
          <a:bodyPr wrap="none" rtlCol="0">
            <a:spAutoFit/>
          </a:bodyPr>
          <a:lstStyle/>
          <a:p>
            <a:pPr marL="285750" indent="-285750" algn="l">
              <a:buFont typeface="Wingdings" panose="05000000000000000000" pitchFamily="2" charset="2"/>
              <a:buChar char="§"/>
            </a:pPr>
            <a:r>
              <a:rPr lang="en-US" dirty="0" smtClean="0"/>
              <a:t>6,000 </a:t>
            </a:r>
            <a:r>
              <a:rPr lang="en-US" dirty="0" err="1" smtClean="0"/>
              <a:t>sq</a:t>
            </a:r>
            <a:r>
              <a:rPr lang="en-US" dirty="0" smtClean="0"/>
              <a:t> </a:t>
            </a:r>
            <a:r>
              <a:rPr lang="en-US" dirty="0" err="1" smtClean="0"/>
              <a:t>ft</a:t>
            </a:r>
            <a:endParaRPr lang="en-US" dirty="0" smtClean="0"/>
          </a:p>
          <a:p>
            <a:pPr marL="285750" indent="-285750" algn="l">
              <a:buFont typeface="Wingdings" panose="05000000000000000000" pitchFamily="2" charset="2"/>
              <a:buChar char="§"/>
            </a:pPr>
            <a:r>
              <a:rPr lang="en-US" dirty="0" smtClean="0"/>
              <a:t>Fully staffed</a:t>
            </a:r>
          </a:p>
          <a:p>
            <a:pPr marL="285750" indent="-285750" algn="l">
              <a:buFont typeface="Wingdings" panose="05000000000000000000" pitchFamily="2" charset="2"/>
              <a:buChar char="§"/>
            </a:pPr>
            <a:r>
              <a:rPr lang="en-US" dirty="0" smtClean="0"/>
              <a:t>Lab &amp; workshop</a:t>
            </a:r>
          </a:p>
          <a:p>
            <a:pPr marL="285750" indent="-285750" algn="l">
              <a:buFont typeface="Wingdings" panose="05000000000000000000" pitchFamily="2" charset="2"/>
              <a:buChar char="§"/>
            </a:pPr>
            <a:r>
              <a:rPr lang="en-US" dirty="0"/>
              <a:t>Meeting room and </a:t>
            </a:r>
            <a:r>
              <a:rPr lang="en-US" dirty="0" smtClean="0"/>
              <a:t>offices</a:t>
            </a:r>
          </a:p>
          <a:p>
            <a:pPr marL="285750" indent="-285750" algn="l">
              <a:buFont typeface="Wingdings" panose="05000000000000000000" pitchFamily="2" charset="2"/>
              <a:buChar char="§"/>
            </a:pPr>
            <a:r>
              <a:rPr lang="en-US" dirty="0" smtClean="0"/>
              <a:t>Area for static and interactive displays</a:t>
            </a:r>
          </a:p>
        </p:txBody>
      </p:sp>
    </p:spTree>
    <p:extLst>
      <p:ext uri="{BB962C8B-B14F-4D97-AF65-F5344CB8AC3E}">
        <p14:creationId xmlns:p14="http://schemas.microsoft.com/office/powerpoint/2010/main" val="4063751689"/>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112" y="338233"/>
            <a:ext cx="8337539" cy="584775"/>
          </a:xfrm>
          <a:prstGeom prst="rect">
            <a:avLst/>
          </a:prstGeom>
          <a:noFill/>
        </p:spPr>
        <p:txBody>
          <a:bodyPr wrap="none" rtlCol="0">
            <a:spAutoFit/>
          </a:bodyPr>
          <a:lstStyle/>
          <a:p>
            <a:r>
              <a:rPr lang="en-US" sz="3200" b="1" dirty="0" smtClean="0">
                <a:solidFill>
                  <a:schemeClr val="bg1"/>
                </a:solidFill>
              </a:rPr>
              <a:t>Bayer Bee Care Field Station, Clayton, NC</a:t>
            </a:r>
            <a:endParaRPr lang="en-US" sz="3200" b="1" dirty="0">
              <a:solidFill>
                <a:schemeClr val="bg1"/>
              </a:solidFill>
            </a:endParaRPr>
          </a:p>
        </p:txBody>
      </p:sp>
      <p:sp>
        <p:nvSpPr>
          <p:cNvPr id="3" name="Rectangle 2"/>
          <p:cNvSpPr/>
          <p:nvPr/>
        </p:nvSpPr>
        <p:spPr>
          <a:xfrm>
            <a:off x="567559" y="923008"/>
            <a:ext cx="8024648" cy="369332"/>
          </a:xfrm>
          <a:prstGeom prst="rect">
            <a:avLst/>
          </a:prstGeom>
        </p:spPr>
        <p:txBody>
          <a:bodyPr wrap="square">
            <a:spAutoFit/>
          </a:bodyPr>
          <a:lstStyle/>
          <a:p>
            <a:r>
              <a:rPr lang="en-US" dirty="0">
                <a:solidFill>
                  <a:schemeClr val="bg1"/>
                </a:solidFill>
              </a:rPr>
              <a:t>Dedicated bee health field research and support </a:t>
            </a:r>
            <a:r>
              <a:rPr lang="en-US" dirty="0" smtClean="0">
                <a:solidFill>
                  <a:schemeClr val="bg1"/>
                </a:solidFill>
              </a:rPr>
              <a:t>officially opens Nov 2014 </a:t>
            </a:r>
            <a:endParaRPr lang="en-US" dirty="0">
              <a:solidFill>
                <a:schemeClr val="bg1"/>
              </a:solidFill>
            </a:endParaRP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3530" t="9655" r="15379" b="9885"/>
          <a:stretch/>
        </p:blipFill>
        <p:spPr>
          <a:xfrm>
            <a:off x="-71860" y="0"/>
            <a:ext cx="9215860" cy="6858004"/>
          </a:xfrm>
          <a:prstGeom prst="rect">
            <a:avLst/>
          </a:prstGeom>
        </p:spPr>
      </p:pic>
      <p:sp>
        <p:nvSpPr>
          <p:cNvPr id="5" name="TextBox 4"/>
          <p:cNvSpPr txBox="1"/>
          <p:nvPr/>
        </p:nvSpPr>
        <p:spPr>
          <a:xfrm>
            <a:off x="682760" y="245899"/>
            <a:ext cx="6945619" cy="892552"/>
          </a:xfrm>
          <a:prstGeom prst="rect">
            <a:avLst/>
          </a:prstGeom>
          <a:noFill/>
        </p:spPr>
        <p:txBody>
          <a:bodyPr wrap="none" rtlCol="0">
            <a:spAutoFit/>
          </a:bodyPr>
          <a:lstStyle/>
          <a:p>
            <a:pPr algn="l"/>
            <a:r>
              <a:rPr lang="en-US" sz="2800" b="1" dirty="0" smtClean="0"/>
              <a:t>Bayer Bee Care Center – North America</a:t>
            </a:r>
          </a:p>
          <a:p>
            <a:pPr algn="l"/>
            <a:r>
              <a:rPr lang="en-US" sz="2400" dirty="0" smtClean="0"/>
              <a:t>Will open 15 April 2014</a:t>
            </a:r>
            <a:endParaRPr lang="en-US" sz="2400" dirty="0"/>
          </a:p>
        </p:txBody>
      </p:sp>
    </p:spTree>
    <p:extLst>
      <p:ext uri="{BB962C8B-B14F-4D97-AF65-F5344CB8AC3E}">
        <p14:creationId xmlns:p14="http://schemas.microsoft.com/office/powerpoint/2010/main" val="2531553180"/>
      </p:ext>
    </p:extLst>
  </p:cSld>
  <p:clrMapOvr>
    <a:masterClrMapping/>
  </p:clrMapOvr>
  <p:transition>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401112" y="338233"/>
            <a:ext cx="8337539" cy="584775"/>
          </a:xfrm>
          <a:prstGeom prst="rect">
            <a:avLst/>
          </a:prstGeom>
          <a:noFill/>
        </p:spPr>
        <p:txBody>
          <a:bodyPr wrap="none" rtlCol="0">
            <a:spAutoFit/>
          </a:bodyPr>
          <a:lstStyle/>
          <a:p>
            <a:r>
              <a:rPr lang="en-US" sz="3200" b="1" dirty="0" smtClean="0">
                <a:solidFill>
                  <a:schemeClr val="bg1"/>
                </a:solidFill>
              </a:rPr>
              <a:t>Bayer Bee Care Field Station, Clayton, NC</a:t>
            </a:r>
            <a:endParaRPr lang="en-US" sz="3200" b="1" dirty="0">
              <a:solidFill>
                <a:schemeClr val="bg1"/>
              </a:solidFill>
            </a:endParaRPr>
          </a:p>
        </p:txBody>
      </p:sp>
      <p:sp>
        <p:nvSpPr>
          <p:cNvPr id="3" name="Rectangle 2"/>
          <p:cNvSpPr/>
          <p:nvPr/>
        </p:nvSpPr>
        <p:spPr>
          <a:xfrm>
            <a:off x="441431" y="923008"/>
            <a:ext cx="5139558" cy="707886"/>
          </a:xfrm>
          <a:prstGeom prst="rect">
            <a:avLst/>
          </a:prstGeom>
        </p:spPr>
        <p:txBody>
          <a:bodyPr wrap="square">
            <a:spAutoFit/>
          </a:bodyPr>
          <a:lstStyle/>
          <a:p>
            <a:pPr algn="l"/>
            <a:r>
              <a:rPr lang="en-US" sz="2000" dirty="0">
                <a:solidFill>
                  <a:schemeClr val="bg1"/>
                </a:solidFill>
              </a:rPr>
              <a:t>Dedicated </a:t>
            </a:r>
            <a:r>
              <a:rPr lang="en-US" sz="2000" dirty="0" smtClean="0">
                <a:solidFill>
                  <a:schemeClr val="bg1"/>
                </a:solidFill>
              </a:rPr>
              <a:t>to bee </a:t>
            </a:r>
            <a:r>
              <a:rPr lang="en-US" sz="2000" dirty="0">
                <a:solidFill>
                  <a:schemeClr val="bg1"/>
                </a:solidFill>
              </a:rPr>
              <a:t>health field research and </a:t>
            </a:r>
            <a:r>
              <a:rPr lang="en-US" sz="2000" dirty="0" smtClean="0">
                <a:solidFill>
                  <a:schemeClr val="bg1"/>
                </a:solidFill>
              </a:rPr>
              <a:t>support; officially opened Nov 2013 </a:t>
            </a:r>
            <a:endParaRPr lang="en-US" sz="2000" dirty="0">
              <a:solidFill>
                <a:schemeClr val="bg1"/>
              </a:solidFill>
            </a:endParaRPr>
          </a:p>
        </p:txBody>
      </p:sp>
      <p:sp>
        <p:nvSpPr>
          <p:cNvPr id="6" name="TextBox 5"/>
          <p:cNvSpPr txBox="1"/>
          <p:nvPr/>
        </p:nvSpPr>
        <p:spPr>
          <a:xfrm>
            <a:off x="5633098" y="5396635"/>
            <a:ext cx="3075073" cy="1323439"/>
          </a:xfrm>
          <a:prstGeom prst="rect">
            <a:avLst/>
          </a:prstGeom>
          <a:noFill/>
        </p:spPr>
        <p:txBody>
          <a:bodyPr wrap="none" rtlCol="0">
            <a:spAutoFit/>
          </a:bodyPr>
          <a:lstStyle/>
          <a:p>
            <a:pPr marL="285750" indent="-285750" algn="l">
              <a:buFont typeface="Wingdings" panose="05000000000000000000" pitchFamily="2" charset="2"/>
              <a:buChar char="§"/>
            </a:pPr>
            <a:r>
              <a:rPr lang="en-US" sz="2000" dirty="0" smtClean="0">
                <a:solidFill>
                  <a:schemeClr val="bg1"/>
                </a:solidFill>
              </a:rPr>
              <a:t>~1,200 </a:t>
            </a:r>
            <a:r>
              <a:rPr lang="en-US" sz="2000" dirty="0" err="1" smtClean="0">
                <a:solidFill>
                  <a:schemeClr val="bg1"/>
                </a:solidFill>
              </a:rPr>
              <a:t>sq</a:t>
            </a:r>
            <a:r>
              <a:rPr lang="en-US" sz="2000" dirty="0" smtClean="0">
                <a:solidFill>
                  <a:schemeClr val="bg1"/>
                </a:solidFill>
              </a:rPr>
              <a:t> </a:t>
            </a:r>
            <a:r>
              <a:rPr lang="en-US" sz="2000" dirty="0" err="1" smtClean="0">
                <a:solidFill>
                  <a:schemeClr val="bg1"/>
                </a:solidFill>
              </a:rPr>
              <a:t>ft</a:t>
            </a:r>
            <a:endParaRPr lang="en-US" sz="2000" dirty="0" smtClean="0">
              <a:solidFill>
                <a:schemeClr val="bg1"/>
              </a:solidFill>
            </a:endParaRPr>
          </a:p>
          <a:p>
            <a:pPr marL="285750" indent="-285750" algn="l">
              <a:buFont typeface="Wingdings" panose="05000000000000000000" pitchFamily="2" charset="2"/>
              <a:buChar char="§"/>
            </a:pPr>
            <a:r>
              <a:rPr lang="en-US" sz="2000" dirty="0" smtClean="0">
                <a:solidFill>
                  <a:schemeClr val="bg1"/>
                </a:solidFill>
              </a:rPr>
              <a:t>Office</a:t>
            </a:r>
          </a:p>
          <a:p>
            <a:pPr marL="285750" indent="-285750" algn="l">
              <a:buFont typeface="Wingdings" panose="05000000000000000000" pitchFamily="2" charset="2"/>
              <a:buChar char="§"/>
            </a:pPr>
            <a:r>
              <a:rPr lang="en-US" sz="2000" dirty="0" smtClean="0">
                <a:solidFill>
                  <a:schemeClr val="bg1"/>
                </a:solidFill>
              </a:rPr>
              <a:t>Workshop &amp; Extraction</a:t>
            </a:r>
          </a:p>
          <a:p>
            <a:pPr marL="285750" indent="-285750" algn="l">
              <a:buFont typeface="Wingdings" panose="05000000000000000000" pitchFamily="2" charset="2"/>
              <a:buChar char="§"/>
            </a:pPr>
            <a:r>
              <a:rPr lang="en-US" sz="2000" dirty="0" smtClean="0">
                <a:solidFill>
                  <a:schemeClr val="bg1"/>
                </a:solidFill>
              </a:rPr>
              <a:t>Cold storage room</a:t>
            </a:r>
            <a:endParaRPr lang="en-US" sz="2000" dirty="0">
              <a:solidFill>
                <a:schemeClr val="bg1"/>
              </a:solidFill>
            </a:endParaRPr>
          </a:p>
        </p:txBody>
      </p:sp>
    </p:spTree>
    <p:extLst>
      <p:ext uri="{BB962C8B-B14F-4D97-AF65-F5344CB8AC3E}">
        <p14:creationId xmlns:p14="http://schemas.microsoft.com/office/powerpoint/2010/main" val="4100532270"/>
      </p:ext>
    </p:extLst>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bee care_ppt_080212_MB1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Line 5"/>
          <p:cNvSpPr>
            <a:spLocks noChangeShapeType="1"/>
          </p:cNvSpPr>
          <p:nvPr/>
        </p:nvSpPr>
        <p:spPr bwMode="gray">
          <a:xfrm>
            <a:off x="2278063" y="3054350"/>
            <a:ext cx="0" cy="2181225"/>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676767"/>
              </a:solidFill>
              <a:ea typeface="ＭＳ Ｐゴシック" pitchFamily="34" charset="-128"/>
              <a:cs typeface="+mn-cs"/>
            </a:endParaRPr>
          </a:p>
        </p:txBody>
      </p:sp>
      <p:sp>
        <p:nvSpPr>
          <p:cNvPr id="5" name="Rectangle 3"/>
          <p:cNvSpPr>
            <a:spLocks noGrp="1" noChangeArrowheads="1"/>
          </p:cNvSpPr>
          <p:nvPr>
            <p:ph type="subTitle" idx="1"/>
          </p:nvPr>
        </p:nvSpPr>
        <p:spPr bwMode="gray">
          <a:xfrm>
            <a:off x="2498873" y="3076991"/>
            <a:ext cx="5425927" cy="1223412"/>
          </a:xfrm>
        </p:spPr>
        <p:txBody>
          <a:bodyPr/>
          <a:lstStyle/>
          <a:p>
            <a:pPr marL="0" indent="0" eaLnBrk="1" hangingPunct="1">
              <a:buNone/>
            </a:pPr>
            <a:r>
              <a:rPr lang="en-US" sz="3600" dirty="0" smtClean="0">
                <a:solidFill>
                  <a:srgbClr val="676767"/>
                </a:solidFill>
              </a:rPr>
              <a:t>Importance of Honey Bees</a:t>
            </a:r>
          </a:p>
          <a:p>
            <a:pPr marL="0" indent="0" eaLnBrk="1" hangingPunct="1">
              <a:buNone/>
            </a:pPr>
            <a:endParaRPr lang="en-US" sz="3600" b="1" dirty="0" smtClean="0"/>
          </a:p>
        </p:txBody>
      </p:sp>
    </p:spTree>
    <p:extLst>
      <p:ext uri="{BB962C8B-B14F-4D97-AF65-F5344CB8AC3E}">
        <p14:creationId xmlns:p14="http://schemas.microsoft.com/office/powerpoint/2010/main" val="3174661786"/>
      </p:ext>
    </p:extLst>
  </p:cSld>
  <p:clrMapOvr>
    <a:masterClrMapping/>
  </p:clrMapOvr>
  <p:transition>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30619" y="339282"/>
            <a:ext cx="6876310" cy="9493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a:spcAft>
                <a:spcPts val="300"/>
              </a:spcAft>
            </a:pPr>
            <a:r>
              <a:rPr lang="en-US" sz="3600" b="1" dirty="0" err="1" smtClean="0">
                <a:ea typeface="ＭＳ Ｐゴシック" pitchFamily="34" charset="-128"/>
              </a:rPr>
              <a:t>Beesboro</a:t>
            </a:r>
            <a:r>
              <a:rPr lang="en-US" sz="3200" b="1" dirty="0" smtClean="0">
                <a:ea typeface="ＭＳ Ｐゴシック" pitchFamily="34" charset="-128"/>
              </a:rPr>
              <a:t/>
            </a:r>
            <a:br>
              <a:rPr lang="en-US" sz="3200" b="1" dirty="0" smtClean="0">
                <a:ea typeface="ＭＳ Ｐゴシック" pitchFamily="34" charset="-128"/>
              </a:rPr>
            </a:br>
            <a:r>
              <a:rPr lang="en-US" dirty="0" smtClean="0">
                <a:ea typeface="ＭＳ Ｐゴシック" pitchFamily="34" charset="-128"/>
              </a:rPr>
              <a:t>Bayer Bee Research Apiary, Clayton, NC </a:t>
            </a:r>
            <a:endParaRPr lang="en-US" i="1" dirty="0">
              <a:solidFill>
                <a:srgbClr val="FF0000"/>
              </a:solidFill>
              <a:ea typeface="ＭＳ Ｐゴシック" pitchFamily="34" charset="-128"/>
            </a:endParaRPr>
          </a:p>
        </p:txBody>
      </p:sp>
      <p:sp>
        <p:nvSpPr>
          <p:cNvPr id="9" name="Slide Number Placeholder 1"/>
          <p:cNvSpPr>
            <a:spLocks noGrp="1"/>
          </p:cNvSpPr>
          <p:nvPr>
            <p:ph type="sldNum" sz="quarter" idx="4294967295"/>
          </p:nvPr>
        </p:nvSpPr>
        <p:spPr>
          <a:xfrm>
            <a:off x="361155" y="6424613"/>
            <a:ext cx="792396" cy="433386"/>
          </a:xfrm>
          <a:prstGeom prst="rect">
            <a:avLst/>
          </a:prstGeom>
        </p:spPr>
        <p:txBody>
          <a:bodyPr/>
          <a:lstStyle/>
          <a:p>
            <a:r>
              <a:rPr lang="en-US" sz="1000" smtClean="0"/>
              <a:t>Page </a:t>
            </a:r>
            <a:fld id="{87F334AE-4EAC-4C2D-A638-92A76F09FCC4}" type="slidenum">
              <a:rPr lang="en-US" sz="1000" smtClean="0"/>
              <a:pPr/>
              <a:t>59</a:t>
            </a:fld>
            <a:endParaRPr lang="en-US" sz="1000" dirty="0"/>
          </a:p>
        </p:txBody>
      </p:sp>
      <p:pic>
        <p:nvPicPr>
          <p:cNvPr id="56322" name="Picture 2" descr="C:\Users\mjtcm\AppData\Local\Microsoft\Windows\Temporary Internet Files\Content.Outlook\Q799C7MC\photo (18).JPG"/>
          <p:cNvPicPr>
            <a:picLocks noChangeAspect="1" noChangeArrowheads="1"/>
          </p:cNvPicPr>
          <p:nvPr/>
        </p:nvPicPr>
        <p:blipFill rotWithShape="1">
          <a:blip r:embed="rId3">
            <a:extLst>
              <a:ext uri="{28A0092B-C50C-407E-A947-70E740481C1C}">
                <a14:useLocalDpi xmlns:a14="http://schemas.microsoft.com/office/drawing/2010/main" val="0"/>
              </a:ext>
            </a:extLst>
          </a:blip>
          <a:srcRect l="9913" t="10067" b="12842"/>
          <a:stretch/>
        </p:blipFill>
        <p:spPr bwMode="auto">
          <a:xfrm rot="10800000">
            <a:off x="630620" y="1462033"/>
            <a:ext cx="7693572" cy="49377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44729394"/>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409139"/>
            <a:ext cx="7058024" cy="949325"/>
          </a:xfrm>
        </p:spPr>
        <p:txBody>
          <a:bodyPr/>
          <a:lstStyle/>
          <a:p>
            <a:r>
              <a:rPr lang="en-US" sz="3200" b="1" dirty="0" smtClean="0"/>
              <a:t>Selected Bee Care Center </a:t>
            </a:r>
            <a:br>
              <a:rPr lang="en-US" sz="3200" b="1" dirty="0" smtClean="0"/>
            </a:br>
            <a:r>
              <a:rPr lang="en-US" sz="3200" b="1" dirty="0" smtClean="0"/>
              <a:t>Research and Activities</a:t>
            </a:r>
            <a:endParaRPr lang="en-US" sz="3200" b="1" dirty="0"/>
          </a:p>
        </p:txBody>
      </p:sp>
      <p:sp>
        <p:nvSpPr>
          <p:cNvPr id="3" name="Slide Number Placeholder 2"/>
          <p:cNvSpPr>
            <a:spLocks noGrp="1"/>
          </p:cNvSpPr>
          <p:nvPr>
            <p:ph type="sldNum" sz="quarter" idx="4"/>
          </p:nvPr>
        </p:nvSpPr>
        <p:spPr/>
        <p:txBody>
          <a:bodyPr/>
          <a:lstStyle/>
          <a:p>
            <a:r>
              <a:rPr lang="en-US" smtClean="0"/>
              <a:t>Page </a:t>
            </a:r>
            <a:fld id="{87F334AE-4EAC-4C2D-A638-92A76F09FCC4}" type="slidenum">
              <a:rPr lang="en-US" smtClean="0"/>
              <a:pPr/>
              <a:t>60</a:t>
            </a:fld>
            <a:endParaRPr lang="en-US" dirty="0"/>
          </a:p>
        </p:txBody>
      </p:sp>
      <p:sp>
        <p:nvSpPr>
          <p:cNvPr id="4" name="Rectangle 3"/>
          <p:cNvSpPr/>
          <p:nvPr/>
        </p:nvSpPr>
        <p:spPr>
          <a:xfrm>
            <a:off x="361153" y="2478434"/>
            <a:ext cx="4352737" cy="3693319"/>
          </a:xfrm>
          <a:prstGeom prst="rect">
            <a:avLst/>
          </a:prstGeom>
        </p:spPr>
        <p:txBody>
          <a:bodyPr wrap="square">
            <a:spAutoFit/>
          </a:bodyPr>
          <a:lstStyle/>
          <a:p>
            <a:pPr marL="285750" indent="-285750" algn="l">
              <a:buFont typeface="Wingdings" panose="05000000000000000000" pitchFamily="2" charset="2"/>
              <a:buChar char="ü"/>
            </a:pPr>
            <a:r>
              <a:rPr lang="en-US" dirty="0" err="1" smtClean="0"/>
              <a:t>Varroa</a:t>
            </a:r>
            <a:r>
              <a:rPr lang="en-US" dirty="0" err="1"/>
              <a:t>B</a:t>
            </a:r>
            <a:r>
              <a:rPr lang="en-US" dirty="0" err="1" smtClean="0"/>
              <a:t>ox</a:t>
            </a:r>
            <a:r>
              <a:rPr lang="en-US" dirty="0" smtClean="0"/>
              <a:t> evaluation for monitoring</a:t>
            </a:r>
            <a:endParaRPr lang="en-US" dirty="0"/>
          </a:p>
          <a:p>
            <a:pPr marL="285750" indent="-285750" algn="l">
              <a:buFont typeface="Wingdings" panose="05000000000000000000" pitchFamily="2" charset="2"/>
              <a:buChar char="ü"/>
            </a:pPr>
            <a:r>
              <a:rPr lang="en-US" dirty="0" err="1"/>
              <a:t>V</a:t>
            </a:r>
            <a:r>
              <a:rPr lang="en-US" dirty="0" err="1" smtClean="0"/>
              <a:t>arroacide</a:t>
            </a:r>
            <a:r>
              <a:rPr lang="en-US" dirty="0" smtClean="0"/>
              <a:t> </a:t>
            </a:r>
            <a:r>
              <a:rPr lang="en-US" dirty="0"/>
              <a:t>resistance </a:t>
            </a:r>
            <a:r>
              <a:rPr lang="en-US" dirty="0" smtClean="0"/>
              <a:t>testing to </a:t>
            </a:r>
            <a:r>
              <a:rPr lang="en-US" dirty="0"/>
              <a:t>support new </a:t>
            </a:r>
            <a:r>
              <a:rPr lang="en-US" dirty="0" smtClean="0"/>
              <a:t>registrations</a:t>
            </a:r>
            <a:endParaRPr lang="en-US" dirty="0"/>
          </a:p>
          <a:p>
            <a:pPr marL="285750" indent="-285750" algn="l">
              <a:buFont typeface="Wingdings" panose="05000000000000000000" pitchFamily="2" charset="2"/>
              <a:buChar char="ü"/>
            </a:pPr>
            <a:r>
              <a:rPr lang="en-US" dirty="0" err="1" smtClean="0"/>
              <a:t>VarroaGate</a:t>
            </a:r>
            <a:r>
              <a:rPr lang="en-US" dirty="0" smtClean="0"/>
              <a:t> development, </a:t>
            </a:r>
            <a:r>
              <a:rPr lang="en-US" dirty="0"/>
              <a:t>support and </a:t>
            </a:r>
            <a:r>
              <a:rPr lang="en-US" dirty="0" smtClean="0"/>
              <a:t>evaluation</a:t>
            </a:r>
            <a:endParaRPr lang="en-US" dirty="0"/>
          </a:p>
          <a:p>
            <a:pPr marL="285750" indent="-285750" algn="l">
              <a:buFont typeface="Wingdings" panose="05000000000000000000" pitchFamily="2" charset="2"/>
              <a:buChar char="ü"/>
            </a:pPr>
            <a:r>
              <a:rPr lang="en-US" dirty="0"/>
              <a:t>T</a:t>
            </a:r>
            <a:r>
              <a:rPr lang="en-US" dirty="0" smtClean="0"/>
              <a:t>ech </a:t>
            </a:r>
            <a:r>
              <a:rPr lang="en-US" dirty="0"/>
              <a:t>transfer / outreach / Beekeeper </a:t>
            </a:r>
            <a:r>
              <a:rPr lang="en-US" dirty="0" smtClean="0"/>
              <a:t>consultations </a:t>
            </a:r>
            <a:r>
              <a:rPr lang="en-US" dirty="0"/>
              <a:t>/ articles</a:t>
            </a:r>
          </a:p>
          <a:p>
            <a:pPr marL="285750" indent="-285750" algn="l">
              <a:buFont typeface="Wingdings" panose="05000000000000000000" pitchFamily="2" charset="2"/>
              <a:buChar char="ü"/>
            </a:pPr>
            <a:r>
              <a:rPr lang="en-US" dirty="0"/>
              <a:t>B</a:t>
            </a:r>
            <a:r>
              <a:rPr lang="en-US" dirty="0" smtClean="0"/>
              <a:t>ee </a:t>
            </a:r>
            <a:r>
              <a:rPr lang="en-US" dirty="0"/>
              <a:t>repellent R&amp;D</a:t>
            </a:r>
          </a:p>
          <a:p>
            <a:pPr marL="285750" indent="-285750" algn="l">
              <a:buFont typeface="Wingdings" panose="05000000000000000000" pitchFamily="2" charset="2"/>
              <a:buChar char="ü"/>
            </a:pPr>
            <a:r>
              <a:rPr lang="en-US" dirty="0"/>
              <a:t>I</a:t>
            </a:r>
            <a:r>
              <a:rPr lang="en-US" dirty="0" smtClean="0"/>
              <a:t>ntegrated </a:t>
            </a:r>
            <a:r>
              <a:rPr lang="en-US" dirty="0" err="1"/>
              <a:t>varroa</a:t>
            </a:r>
            <a:r>
              <a:rPr lang="en-US" dirty="0"/>
              <a:t> management / IPM</a:t>
            </a:r>
          </a:p>
          <a:p>
            <a:pPr marL="285750" indent="-285750" algn="l">
              <a:buFont typeface="Wingdings" panose="05000000000000000000" pitchFamily="2" charset="2"/>
              <a:buChar char="ü"/>
            </a:pPr>
            <a:r>
              <a:rPr lang="en-US" dirty="0" err="1"/>
              <a:t>V</a:t>
            </a:r>
            <a:r>
              <a:rPr lang="en-US" dirty="0" err="1" smtClean="0"/>
              <a:t>arroacide</a:t>
            </a:r>
            <a:r>
              <a:rPr lang="en-US" dirty="0" smtClean="0"/>
              <a:t> </a:t>
            </a:r>
            <a:r>
              <a:rPr lang="en-US" dirty="0"/>
              <a:t>screening and </a:t>
            </a:r>
            <a:r>
              <a:rPr lang="en-US" dirty="0" smtClean="0"/>
              <a:t>R&amp;D</a:t>
            </a:r>
          </a:p>
          <a:p>
            <a:pPr marL="285750" indent="-285750" algn="l">
              <a:buFont typeface="Wingdings" panose="05000000000000000000" pitchFamily="2" charset="2"/>
              <a:buChar char="ü"/>
            </a:pPr>
            <a:r>
              <a:rPr lang="en-US" dirty="0" err="1"/>
              <a:t>N</a:t>
            </a:r>
            <a:r>
              <a:rPr lang="en-US" dirty="0" err="1" smtClean="0"/>
              <a:t>osemacide</a:t>
            </a:r>
            <a:r>
              <a:rPr lang="en-US" dirty="0" smtClean="0"/>
              <a:t> </a:t>
            </a:r>
            <a:r>
              <a:rPr lang="en-US" dirty="0"/>
              <a:t>screening and R&amp;D</a:t>
            </a:r>
          </a:p>
          <a:p>
            <a:pPr marL="285750" indent="-285750" algn="l">
              <a:buFont typeface="Wingdings" panose="05000000000000000000" pitchFamily="2" charset="2"/>
              <a:buChar char="ü"/>
            </a:pPr>
            <a:r>
              <a:rPr lang="en-US" dirty="0"/>
              <a:t>S</a:t>
            </a:r>
            <a:r>
              <a:rPr lang="en-US" dirty="0" smtClean="0"/>
              <a:t>mall </a:t>
            </a:r>
            <a:r>
              <a:rPr lang="en-US" dirty="0"/>
              <a:t>hive beetle </a:t>
            </a:r>
            <a:r>
              <a:rPr lang="en-US" dirty="0" smtClean="0"/>
              <a:t>IPM</a:t>
            </a:r>
          </a:p>
          <a:p>
            <a:pPr marL="285750" indent="-285750" algn="l">
              <a:buFont typeface="Wingdings" panose="05000000000000000000" pitchFamily="2" charset="2"/>
              <a:buChar char="ü"/>
            </a:pPr>
            <a:r>
              <a:rPr lang="en-US" dirty="0" smtClean="0"/>
              <a:t>AFB </a:t>
            </a:r>
            <a:r>
              <a:rPr lang="en-US" dirty="0"/>
              <a:t>potential novel </a:t>
            </a:r>
            <a:r>
              <a:rPr lang="en-US" dirty="0" smtClean="0"/>
              <a:t>treatment</a:t>
            </a:r>
            <a:endParaRPr lang="en-US" dirty="0"/>
          </a:p>
        </p:txBody>
      </p:sp>
      <p:sp>
        <p:nvSpPr>
          <p:cNvPr id="5" name="Rectangle 4"/>
          <p:cNvSpPr/>
          <p:nvPr/>
        </p:nvSpPr>
        <p:spPr>
          <a:xfrm>
            <a:off x="4918842" y="3879576"/>
            <a:ext cx="3972910" cy="2031325"/>
          </a:xfrm>
          <a:prstGeom prst="rect">
            <a:avLst/>
          </a:prstGeom>
        </p:spPr>
        <p:txBody>
          <a:bodyPr wrap="square">
            <a:spAutoFit/>
          </a:bodyPr>
          <a:lstStyle/>
          <a:p>
            <a:pPr marL="285750" indent="-285750" algn="l">
              <a:buFont typeface="Wingdings" panose="05000000000000000000" pitchFamily="2" charset="2"/>
              <a:buChar char="ü"/>
            </a:pPr>
            <a:r>
              <a:rPr lang="en-US" b="1" dirty="0"/>
              <a:t>Sentinel hives program (early warning &amp; prediction systems)</a:t>
            </a:r>
          </a:p>
          <a:p>
            <a:pPr marL="285750" indent="-285750" algn="l">
              <a:buFont typeface="Wingdings" panose="05000000000000000000" pitchFamily="2" charset="2"/>
              <a:buChar char="ü"/>
            </a:pPr>
            <a:r>
              <a:rPr lang="en-US" dirty="0" smtClean="0"/>
              <a:t>Instrumented hives for </a:t>
            </a:r>
            <a:r>
              <a:rPr lang="en-US" dirty="0"/>
              <a:t>remote, </a:t>
            </a:r>
            <a:r>
              <a:rPr lang="en-US" dirty="0" smtClean="0"/>
              <a:t>monitoring </a:t>
            </a:r>
            <a:r>
              <a:rPr lang="en-US" dirty="0"/>
              <a:t>of hive </a:t>
            </a:r>
            <a:r>
              <a:rPr lang="en-US" dirty="0" smtClean="0"/>
              <a:t>conditions</a:t>
            </a:r>
          </a:p>
          <a:p>
            <a:pPr marL="285750" indent="-285750" algn="l">
              <a:buFont typeface="Wingdings" panose="05000000000000000000" pitchFamily="2" charset="2"/>
              <a:buChar char="ü"/>
            </a:pPr>
            <a:r>
              <a:rPr lang="en-US" dirty="0" smtClean="0"/>
              <a:t>Bee forage and nutrition</a:t>
            </a:r>
            <a:endParaRPr lang="en-US" dirty="0"/>
          </a:p>
          <a:p>
            <a:pPr marL="285750" indent="-285750" algn="l">
              <a:buFont typeface="Wingdings" panose="05000000000000000000" pitchFamily="2" charset="2"/>
              <a:buChar char="ü"/>
            </a:pPr>
            <a:r>
              <a:rPr lang="en-US" dirty="0"/>
              <a:t>Collaborations ands </a:t>
            </a:r>
            <a:r>
              <a:rPr lang="en-US" dirty="0" smtClean="0"/>
              <a:t>partnerships</a:t>
            </a:r>
          </a:p>
          <a:p>
            <a:pPr marL="285750" indent="-285750" algn="l">
              <a:buFont typeface="Wingdings" panose="05000000000000000000" pitchFamily="2" charset="2"/>
              <a:buChar char="ü"/>
            </a:pPr>
            <a:r>
              <a:rPr lang="en-US" b="1" dirty="0" smtClean="0"/>
              <a:t>Bee Health Investigations</a:t>
            </a:r>
            <a:endParaRPr lang="en-US" b="1" dirty="0"/>
          </a:p>
        </p:txBody>
      </p:sp>
      <p:sp>
        <p:nvSpPr>
          <p:cNvPr id="7" name="Rectangle 6"/>
          <p:cNvSpPr/>
          <p:nvPr/>
        </p:nvSpPr>
        <p:spPr>
          <a:xfrm>
            <a:off x="405248" y="1568838"/>
            <a:ext cx="5790600" cy="830997"/>
          </a:xfrm>
          <a:prstGeom prst="rect">
            <a:avLst/>
          </a:prstGeom>
        </p:spPr>
        <p:txBody>
          <a:bodyPr wrap="square">
            <a:spAutoFit/>
          </a:bodyPr>
          <a:lstStyle/>
          <a:p>
            <a:pPr algn="l"/>
            <a:r>
              <a:rPr lang="en-US" sz="2400" b="1" dirty="0"/>
              <a:t>Healthy bees </a:t>
            </a:r>
            <a:r>
              <a:rPr lang="en-US" sz="2400" b="1" dirty="0" smtClean="0"/>
              <a:t>program </a:t>
            </a:r>
            <a:endParaRPr lang="en-US" sz="2400" b="1" dirty="0"/>
          </a:p>
          <a:p>
            <a:pPr algn="l"/>
            <a:r>
              <a:rPr lang="en-US" sz="2400" dirty="0"/>
              <a:t>(monitoring, management, mite control)</a:t>
            </a:r>
          </a:p>
        </p:txBody>
      </p:sp>
      <p:pic>
        <p:nvPicPr>
          <p:cNvPr id="57346" name="Picture 2" descr="C:\Users\mjtcm\AppData\Local\Microsoft\Windows\Temporary Internet Files\Content.Outlook\Q799C7MC\photo (1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478"/>
          <a:stretch/>
        </p:blipFill>
        <p:spPr bwMode="auto">
          <a:xfrm>
            <a:off x="5836805" y="1578378"/>
            <a:ext cx="3070726" cy="2245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073290"/>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p:nvPr>
        </p:nvSpPr>
        <p:spPr>
          <a:xfrm>
            <a:off x="376238" y="750627"/>
            <a:ext cx="7170974" cy="597161"/>
          </a:xfrm>
        </p:spPr>
        <p:txBody>
          <a:bodyPr anchor="ctr"/>
          <a:lstStyle/>
          <a:p>
            <a:r>
              <a:rPr lang="en-US" sz="2800" b="1" dirty="0" smtClean="0"/>
              <a:t>Sentinel Hives Programs</a:t>
            </a:r>
          </a:p>
        </p:txBody>
      </p:sp>
      <p:sp>
        <p:nvSpPr>
          <p:cNvPr id="79875" name="Foliennummernplatzhalter 4"/>
          <p:cNvSpPr>
            <a:spLocks noGrp="1"/>
          </p:cNvSpPr>
          <p:nvPr>
            <p:ph type="sldNum" sz="quarter" idx="4294967295"/>
          </p:nvPr>
        </p:nvSpPr>
        <p:spPr bwMode="auto">
          <a:xfrm>
            <a:off x="0" y="6440488"/>
            <a:ext cx="6667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r>
              <a:rPr lang="de-DE" sz="800" smtClean="0">
                <a:solidFill>
                  <a:schemeClr val="bg1"/>
                </a:solidFill>
                <a:ea typeface="MS PGothic" pitchFamily="34" charset="-128"/>
              </a:rPr>
              <a:t>Slide </a:t>
            </a:r>
            <a:fld id="{C95C3F38-8D83-4CE8-92E7-F602CB3EF214}" type="slidenum">
              <a:rPr lang="de-DE" sz="800" smtClean="0">
                <a:solidFill>
                  <a:schemeClr val="bg1"/>
                </a:solidFill>
                <a:ea typeface="MS PGothic" pitchFamily="34" charset="-128"/>
              </a:rPr>
              <a:pPr eaLnBrk="1" hangingPunct="1"/>
              <a:t>61</a:t>
            </a:fld>
            <a:endParaRPr lang="de-DE" sz="800" smtClean="0">
              <a:solidFill>
                <a:schemeClr val="bg1"/>
              </a:solidFill>
              <a:ea typeface="MS PGothic" pitchFamily="34" charset="-128"/>
            </a:endParaRPr>
          </a:p>
        </p:txBody>
      </p:sp>
      <p:sp>
        <p:nvSpPr>
          <p:cNvPr id="84996" name="Content Placeholder 2"/>
          <p:cNvSpPr>
            <a:spLocks noGrp="1"/>
          </p:cNvSpPr>
          <p:nvPr>
            <p:ph idx="1"/>
          </p:nvPr>
        </p:nvSpPr>
        <p:spPr>
          <a:xfrm>
            <a:off x="455613" y="1628775"/>
            <a:ext cx="7889875" cy="3188885"/>
          </a:xfrm>
        </p:spPr>
        <p:txBody>
          <a:bodyPr/>
          <a:lstStyle/>
          <a:p>
            <a:pPr marL="274320" indent="-274320">
              <a:spcBef>
                <a:spcPts val="0"/>
              </a:spcBef>
              <a:buClr>
                <a:srgbClr val="002060"/>
              </a:buClr>
              <a:buFont typeface="Wingdings" pitchFamily="2" charset="2"/>
              <a:buChar char="§"/>
              <a:defRPr/>
            </a:pPr>
            <a:r>
              <a:rPr lang="en-US" sz="2400" dirty="0" smtClean="0"/>
              <a:t>Retrospective investigations have limitations</a:t>
            </a:r>
          </a:p>
          <a:p>
            <a:pPr marL="274320" indent="-274320">
              <a:spcBef>
                <a:spcPts val="0"/>
              </a:spcBef>
              <a:buClr>
                <a:srgbClr val="002060"/>
              </a:buClr>
              <a:buFont typeface="Wingdings" pitchFamily="2" charset="2"/>
              <a:buChar char="§"/>
              <a:defRPr/>
            </a:pPr>
            <a:r>
              <a:rPr lang="en-US" sz="2400" dirty="0" smtClean="0"/>
              <a:t>Sentinel hives programs established in Indiana, Utah and Ontario in 2013:</a:t>
            </a:r>
          </a:p>
          <a:p>
            <a:pPr marL="541020" lvl="3" indent="-274320">
              <a:spcBef>
                <a:spcPts val="0"/>
              </a:spcBef>
              <a:buClr>
                <a:schemeClr val="accent6"/>
              </a:buClr>
              <a:buFont typeface="Arial" pitchFamily="34" charset="0"/>
              <a:buChar char="•"/>
              <a:defRPr/>
            </a:pPr>
            <a:r>
              <a:rPr lang="en-US" sz="2000" dirty="0"/>
              <a:t>A</a:t>
            </a:r>
            <a:r>
              <a:rPr lang="en-US" sz="2000" dirty="0" smtClean="0"/>
              <a:t>ctively monitor strength and health of selected stationary hives</a:t>
            </a:r>
          </a:p>
          <a:p>
            <a:pPr marL="541020" lvl="3" indent="-274320">
              <a:spcBef>
                <a:spcPts val="0"/>
              </a:spcBef>
              <a:buClr>
                <a:schemeClr val="accent6"/>
              </a:buClr>
              <a:buFont typeface="Arial" pitchFamily="34" charset="0"/>
              <a:buChar char="•"/>
              <a:defRPr/>
            </a:pPr>
            <a:r>
              <a:rPr lang="en-US" sz="2000" dirty="0" smtClean="0"/>
              <a:t>Assess intra-hive mortality with dead bee traps</a:t>
            </a:r>
          </a:p>
          <a:p>
            <a:pPr marL="541020" lvl="3" indent="-274320">
              <a:spcBef>
                <a:spcPts val="0"/>
              </a:spcBef>
              <a:buClr>
                <a:schemeClr val="accent6"/>
              </a:buClr>
              <a:buFont typeface="Arial" pitchFamily="34" charset="0"/>
              <a:buChar char="•"/>
              <a:defRPr/>
            </a:pPr>
            <a:r>
              <a:rPr lang="en-US" sz="2000" dirty="0" smtClean="0"/>
              <a:t>Monitor varroa mite, tracheal mite, and </a:t>
            </a:r>
            <a:r>
              <a:rPr lang="en-US" sz="2000" dirty="0" err="1" smtClean="0"/>
              <a:t>Nosema</a:t>
            </a:r>
            <a:r>
              <a:rPr lang="en-US" sz="2000" dirty="0" smtClean="0"/>
              <a:t>, etc. </a:t>
            </a:r>
          </a:p>
          <a:p>
            <a:pPr marL="541020" lvl="3" indent="-274320">
              <a:spcBef>
                <a:spcPts val="0"/>
              </a:spcBef>
              <a:buClr>
                <a:schemeClr val="accent6"/>
              </a:buClr>
              <a:buFont typeface="Arial" pitchFamily="34" charset="0"/>
              <a:buChar char="•"/>
              <a:defRPr/>
            </a:pPr>
            <a:r>
              <a:rPr lang="en-US" sz="2000" dirty="0"/>
              <a:t>R</a:t>
            </a:r>
            <a:r>
              <a:rPr lang="en-US" sz="2000" dirty="0" smtClean="0"/>
              <a:t>ecord landscape data surrounding the colonies</a:t>
            </a:r>
          </a:p>
          <a:p>
            <a:pPr marL="541020" lvl="3" indent="-274320">
              <a:spcBef>
                <a:spcPts val="0"/>
              </a:spcBef>
              <a:buClr>
                <a:schemeClr val="accent6"/>
              </a:buClr>
              <a:buFont typeface="Arial" pitchFamily="34" charset="0"/>
              <a:buChar char="•"/>
              <a:defRPr/>
            </a:pPr>
            <a:r>
              <a:rPr lang="en-US" sz="2000" dirty="0" smtClean="0"/>
              <a:t>Analyze for neonicotinoids and other pesticide residues</a:t>
            </a:r>
          </a:p>
          <a:p>
            <a:pPr marL="274320" indent="-274320">
              <a:spcBef>
                <a:spcPts val="0"/>
              </a:spcBef>
              <a:buClr>
                <a:srgbClr val="008000"/>
              </a:buClr>
              <a:defRPr/>
            </a:pPr>
            <a:endParaRPr lang="en-US" sz="2400" dirty="0" smtClean="0"/>
          </a:p>
        </p:txBody>
      </p:sp>
      <p:pic>
        <p:nvPicPr>
          <p:cNvPr id="79877" name="Picture 5"/>
          <p:cNvPicPr>
            <a:picLocks noChangeAspect="1"/>
          </p:cNvPicPr>
          <p:nvPr/>
        </p:nvPicPr>
        <p:blipFill>
          <a:blip r:embed="rId2">
            <a:extLst>
              <a:ext uri="{28A0092B-C50C-407E-A947-70E740481C1C}">
                <a14:useLocalDpi xmlns:a14="http://schemas.microsoft.com/office/drawing/2010/main" val="0"/>
              </a:ext>
            </a:extLst>
          </a:blip>
          <a:srcRect t="9428" b="17120"/>
          <a:stretch>
            <a:fillRect/>
          </a:stretch>
        </p:blipFill>
        <p:spPr bwMode="auto">
          <a:xfrm>
            <a:off x="0" y="5022850"/>
            <a:ext cx="9144000"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Foliennummernplatzhalter 4"/>
          <p:cNvSpPr txBox="1">
            <a:spLocks/>
          </p:cNvSpPr>
          <p:nvPr/>
        </p:nvSpPr>
        <p:spPr bwMode="auto">
          <a:xfrm>
            <a:off x="0" y="6465888"/>
            <a:ext cx="7540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r>
              <a:rPr lang="de-DE" sz="1000">
                <a:ea typeface="MS PGothic" pitchFamily="34" charset="-128"/>
              </a:rPr>
              <a:t>Slide </a:t>
            </a:r>
            <a:fld id="{7B08FE26-AF7A-4785-BBC5-79E4DB28E2C4}" type="slidenum">
              <a:rPr lang="de-DE" sz="1000">
                <a:ea typeface="MS PGothic" pitchFamily="34" charset="-128"/>
              </a:rPr>
              <a:pPr eaLnBrk="1" hangingPunct="1"/>
              <a:t>61</a:t>
            </a:fld>
            <a:endParaRPr lang="de-DE" sz="1000">
              <a:ea typeface="MS PGothic" pitchFamily="34" charset="-128"/>
            </a:endParaRPr>
          </a:p>
        </p:txBody>
      </p:sp>
    </p:spTree>
    <p:extLst>
      <p:ext uri="{BB962C8B-B14F-4D97-AF65-F5344CB8AC3E}">
        <p14:creationId xmlns:p14="http://schemas.microsoft.com/office/powerpoint/2010/main" val="268400799"/>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title"/>
          </p:nvPr>
        </p:nvSpPr>
        <p:spPr>
          <a:xfrm>
            <a:off x="455613" y="400954"/>
            <a:ext cx="6777700" cy="974725"/>
          </a:xfrm>
        </p:spPr>
        <p:txBody>
          <a:bodyPr/>
          <a:lstStyle/>
          <a:p>
            <a:pPr eaLnBrk="1" hangingPunct="1"/>
            <a:r>
              <a:rPr lang="en-US" sz="3200" b="1" dirty="0" smtClean="0"/>
              <a:t>Bee Health Investigations in USA</a:t>
            </a:r>
          </a:p>
        </p:txBody>
      </p:sp>
      <p:sp>
        <p:nvSpPr>
          <p:cNvPr id="78851" name="Content Placeholder 2"/>
          <p:cNvSpPr>
            <a:spLocks noGrp="1"/>
          </p:cNvSpPr>
          <p:nvPr>
            <p:ph idx="1"/>
          </p:nvPr>
        </p:nvSpPr>
        <p:spPr>
          <a:xfrm>
            <a:off x="455613" y="1684601"/>
            <a:ext cx="7889875" cy="4456113"/>
          </a:xfrm>
        </p:spPr>
        <p:txBody>
          <a:bodyPr/>
          <a:lstStyle/>
          <a:p>
            <a:pPr lvl="1" eaLnBrk="1" hangingPunct="1">
              <a:spcAft>
                <a:spcPts val="300"/>
              </a:spcAft>
              <a:buClr>
                <a:srgbClr val="002060"/>
              </a:buClr>
              <a:buFont typeface="Wingdings" pitchFamily="2" charset="2"/>
              <a:buChar char="§"/>
            </a:pPr>
            <a:r>
              <a:rPr lang="en-US" dirty="0" smtClean="0"/>
              <a:t>Better understand potential product related issues and contributing factors</a:t>
            </a:r>
          </a:p>
          <a:p>
            <a:pPr lvl="1" eaLnBrk="1" hangingPunct="1">
              <a:spcAft>
                <a:spcPts val="300"/>
              </a:spcAft>
              <a:buClr>
                <a:srgbClr val="002060"/>
              </a:buClr>
              <a:buFont typeface="Wingdings" pitchFamily="2" charset="2"/>
              <a:buChar char="§"/>
            </a:pPr>
            <a:r>
              <a:rPr lang="en-US" dirty="0" smtClean="0"/>
              <a:t>Encouraging beekeepers to contact us </a:t>
            </a:r>
          </a:p>
          <a:p>
            <a:pPr lvl="1" eaLnBrk="1" hangingPunct="1">
              <a:spcAft>
                <a:spcPts val="300"/>
              </a:spcAft>
              <a:buClr>
                <a:srgbClr val="002060"/>
              </a:buClr>
              <a:buFont typeface="Wingdings" pitchFamily="2" charset="2"/>
              <a:buChar char="§"/>
            </a:pPr>
            <a:r>
              <a:rPr lang="en-US" dirty="0" smtClean="0"/>
              <a:t>Investigation team consisting of over 30 trained individuals</a:t>
            </a:r>
          </a:p>
          <a:p>
            <a:pPr lvl="1" eaLnBrk="1" hangingPunct="1">
              <a:spcAft>
                <a:spcPts val="300"/>
              </a:spcAft>
              <a:buClr>
                <a:srgbClr val="002060"/>
              </a:buClr>
              <a:buFont typeface="Wingdings" pitchFamily="2" charset="2"/>
              <a:buChar char="§"/>
            </a:pPr>
            <a:r>
              <a:rPr lang="en-US" dirty="0" smtClean="0"/>
              <a:t>Bee experts, technical field experts, analytical experts </a:t>
            </a:r>
          </a:p>
          <a:p>
            <a:pPr lvl="1" eaLnBrk="1" hangingPunct="1">
              <a:spcAft>
                <a:spcPts val="300"/>
              </a:spcAft>
              <a:buClr>
                <a:srgbClr val="002060"/>
              </a:buClr>
              <a:buFont typeface="Wingdings" pitchFamily="2" charset="2"/>
              <a:buChar char="§"/>
            </a:pPr>
            <a:r>
              <a:rPr lang="en-US" dirty="0" smtClean="0"/>
              <a:t>Standardized protocols and SOP’s for conducting investigations</a:t>
            </a:r>
          </a:p>
          <a:p>
            <a:pPr lvl="1" eaLnBrk="1" hangingPunct="1">
              <a:spcAft>
                <a:spcPts val="300"/>
              </a:spcAft>
              <a:buClr>
                <a:srgbClr val="002060"/>
              </a:buClr>
              <a:buFont typeface="Wingdings" pitchFamily="2" charset="2"/>
              <a:buChar char="§"/>
            </a:pPr>
            <a:r>
              <a:rPr lang="en-US" dirty="0" smtClean="0"/>
              <a:t>Rapid response capability and in-house analytical</a:t>
            </a:r>
          </a:p>
          <a:p>
            <a:pPr lvl="1" eaLnBrk="1" hangingPunct="1">
              <a:spcAft>
                <a:spcPts val="300"/>
              </a:spcAft>
              <a:buClr>
                <a:srgbClr val="002060"/>
              </a:buClr>
              <a:buFont typeface="Wingdings" pitchFamily="2" charset="2"/>
              <a:buChar char="§"/>
            </a:pPr>
            <a:r>
              <a:rPr lang="en-US" dirty="0" smtClean="0"/>
              <a:t>Intent is to supplement official investigations by focusing on sites that will help address mitigation/stewardship needs </a:t>
            </a:r>
            <a:r>
              <a:rPr lang="en-US" u="sng" dirty="0" smtClean="0"/>
              <a:t>if warranted</a:t>
            </a:r>
          </a:p>
          <a:p>
            <a:pPr marL="860425" lvl="2" indent="-403225" eaLnBrk="1" hangingPunct="1">
              <a:spcAft>
                <a:spcPct val="0"/>
              </a:spcAft>
              <a:buFont typeface="Courier New" pitchFamily="49" charset="0"/>
              <a:buChar char="o"/>
            </a:pPr>
            <a:endParaRPr lang="en-US" dirty="0" smtClean="0"/>
          </a:p>
        </p:txBody>
      </p:sp>
      <p:grpSp>
        <p:nvGrpSpPr>
          <p:cNvPr id="78852" name="Group 1"/>
          <p:cNvGrpSpPr>
            <a:grpSpLocks/>
          </p:cNvGrpSpPr>
          <p:nvPr/>
        </p:nvGrpSpPr>
        <p:grpSpPr bwMode="auto">
          <a:xfrm>
            <a:off x="360363" y="4710114"/>
            <a:ext cx="8604250" cy="1713897"/>
            <a:chOff x="-550906" y="3957887"/>
            <a:chExt cx="12788951" cy="2605796"/>
          </a:xfrm>
        </p:grpSpPr>
        <p:grpSp>
          <p:nvGrpSpPr>
            <p:cNvPr id="78854" name="Group 7"/>
            <p:cNvGrpSpPr>
              <a:grpSpLocks/>
            </p:cNvGrpSpPr>
            <p:nvPr/>
          </p:nvGrpSpPr>
          <p:grpSpPr bwMode="auto">
            <a:xfrm>
              <a:off x="-550906" y="3968082"/>
              <a:ext cx="3330057" cy="2559470"/>
              <a:chOff x="-58480" y="152400"/>
              <a:chExt cx="3330057" cy="2559470"/>
            </a:xfrm>
          </p:grpSpPr>
          <p:pic>
            <p:nvPicPr>
              <p:cNvPr id="7886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80" y="152400"/>
                <a:ext cx="3290629" cy="243839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8865" name="Rectangle 9"/>
              <p:cNvSpPr>
                <a:spLocks noChangeArrowheads="1"/>
              </p:cNvSpPr>
              <p:nvPr/>
            </p:nvSpPr>
            <p:spPr bwMode="auto">
              <a:xfrm>
                <a:off x="-19052" y="2243928"/>
                <a:ext cx="3290629" cy="4679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1400" dirty="0" smtClean="0">
                    <a:solidFill>
                      <a:srgbClr val="00334C"/>
                    </a:solidFill>
                    <a:ea typeface="MS PGothic" pitchFamily="34" charset="-128"/>
                    <a:cs typeface="Arial" pitchFamily="34" charset="0"/>
                  </a:rPr>
                  <a:t>Hives</a:t>
                </a:r>
                <a:endParaRPr lang="en-US" sz="1400" dirty="0">
                  <a:solidFill>
                    <a:srgbClr val="00334C"/>
                  </a:solidFill>
                  <a:ea typeface="MS PGothic" pitchFamily="34" charset="-128"/>
                  <a:cs typeface="Arial" pitchFamily="34" charset="0"/>
                </a:endParaRPr>
              </a:p>
            </p:txBody>
          </p:sp>
        </p:grpSp>
        <p:grpSp>
          <p:nvGrpSpPr>
            <p:cNvPr id="78855" name="Group 11"/>
            <p:cNvGrpSpPr>
              <a:grpSpLocks/>
            </p:cNvGrpSpPr>
            <p:nvPr/>
          </p:nvGrpSpPr>
          <p:grpSpPr bwMode="auto">
            <a:xfrm>
              <a:off x="5823129" y="3968082"/>
              <a:ext cx="3231658" cy="2595601"/>
              <a:chOff x="5766683" y="70070"/>
              <a:chExt cx="3460214" cy="2771919"/>
            </a:xfrm>
          </p:grpSpPr>
          <p:pic>
            <p:nvPicPr>
              <p:cNvPr id="78862"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6683" y="70070"/>
                <a:ext cx="3460214" cy="259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3" name="TextBox 13"/>
              <p:cNvSpPr txBox="1">
                <a:spLocks noChangeArrowheads="1"/>
              </p:cNvSpPr>
              <p:nvPr/>
            </p:nvSpPr>
            <p:spPr bwMode="auto">
              <a:xfrm>
                <a:off x="5818505" y="2342260"/>
                <a:ext cx="3408392" cy="4997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eaLnBrk="1" hangingPunct="1"/>
                <a:r>
                  <a:rPr lang="en-US" sz="1400" dirty="0" smtClean="0">
                    <a:solidFill>
                      <a:srgbClr val="00334C"/>
                    </a:solidFill>
                    <a:ea typeface="MS PGothic" pitchFamily="34" charset="-128"/>
                    <a:cs typeface="Arial" pitchFamily="34" charset="0"/>
                  </a:rPr>
                  <a:t>Planting</a:t>
                </a:r>
                <a:endParaRPr lang="en-US" sz="1400" dirty="0">
                  <a:solidFill>
                    <a:srgbClr val="00334C"/>
                  </a:solidFill>
                  <a:ea typeface="MS PGothic" pitchFamily="34" charset="-128"/>
                  <a:cs typeface="Arial" pitchFamily="34" charset="0"/>
                </a:endParaRPr>
              </a:p>
            </p:txBody>
          </p:sp>
        </p:grpSp>
        <p:grpSp>
          <p:nvGrpSpPr>
            <p:cNvPr id="78856" name="Group 14"/>
            <p:cNvGrpSpPr>
              <a:grpSpLocks/>
            </p:cNvGrpSpPr>
            <p:nvPr/>
          </p:nvGrpSpPr>
          <p:grpSpPr bwMode="auto">
            <a:xfrm>
              <a:off x="9054787" y="3968081"/>
              <a:ext cx="3183258" cy="2569320"/>
              <a:chOff x="-19052" y="3999160"/>
              <a:chExt cx="3400945" cy="2648276"/>
            </a:xfrm>
          </p:grpSpPr>
          <p:pic>
            <p:nvPicPr>
              <p:cNvPr id="7886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2" y="3999160"/>
                <a:ext cx="3400945" cy="255070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8861" name="Rectangle 16"/>
              <p:cNvSpPr>
                <a:spLocks noChangeArrowheads="1"/>
              </p:cNvSpPr>
              <p:nvPr/>
            </p:nvSpPr>
            <p:spPr bwMode="auto">
              <a:xfrm>
                <a:off x="-19052" y="6213347"/>
                <a:ext cx="3400945" cy="4340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1200" dirty="0" smtClean="0">
                    <a:solidFill>
                      <a:srgbClr val="00334C"/>
                    </a:solidFill>
                    <a:ea typeface="MS PGothic" pitchFamily="34" charset="-128"/>
                    <a:cs typeface="Arial" pitchFamily="34" charset="0"/>
                  </a:rPr>
                  <a:t>Surroundings</a:t>
                </a:r>
                <a:endParaRPr lang="en-US" sz="1200" dirty="0">
                  <a:solidFill>
                    <a:srgbClr val="00334C"/>
                  </a:solidFill>
                  <a:ea typeface="MS PGothic" pitchFamily="34" charset="-128"/>
                  <a:cs typeface="Arial" pitchFamily="34" charset="0"/>
                </a:endParaRPr>
              </a:p>
            </p:txBody>
          </p:sp>
        </p:grpSp>
        <p:grpSp>
          <p:nvGrpSpPr>
            <p:cNvPr id="78857" name="Group 17"/>
            <p:cNvGrpSpPr>
              <a:grpSpLocks/>
            </p:cNvGrpSpPr>
            <p:nvPr/>
          </p:nvGrpSpPr>
          <p:grpSpPr bwMode="auto">
            <a:xfrm>
              <a:off x="2639871" y="3957887"/>
              <a:ext cx="3231658" cy="2588179"/>
              <a:chOff x="5871529" y="3999160"/>
              <a:chExt cx="3231658" cy="2588179"/>
            </a:xfrm>
          </p:grpSpPr>
          <p:pic>
            <p:nvPicPr>
              <p:cNvPr id="78858"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1529" y="3999160"/>
                <a:ext cx="3183258" cy="245879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8859" name="Rectangle 19"/>
              <p:cNvSpPr>
                <a:spLocks noChangeArrowheads="1"/>
              </p:cNvSpPr>
              <p:nvPr/>
            </p:nvSpPr>
            <p:spPr bwMode="auto">
              <a:xfrm>
                <a:off x="5890389" y="6119397"/>
                <a:ext cx="3212798" cy="4679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1400" dirty="0" smtClean="0">
                    <a:solidFill>
                      <a:srgbClr val="00334C"/>
                    </a:solidFill>
                    <a:ea typeface="MS PGothic" pitchFamily="34" charset="-128"/>
                    <a:cs typeface="Arial" pitchFamily="34" charset="0"/>
                  </a:rPr>
                  <a:t>Fields</a:t>
                </a:r>
                <a:endParaRPr lang="en-US" sz="1400" dirty="0">
                  <a:solidFill>
                    <a:srgbClr val="00334C"/>
                  </a:solidFill>
                  <a:ea typeface="MS PGothic" pitchFamily="34" charset="-128"/>
                  <a:cs typeface="Arial" pitchFamily="34" charset="0"/>
                </a:endParaRPr>
              </a:p>
            </p:txBody>
          </p:sp>
        </p:grpSp>
      </p:grpSp>
      <p:sp>
        <p:nvSpPr>
          <p:cNvPr id="78853" name="Foliennummernplatzhalter 4"/>
          <p:cNvSpPr txBox="1">
            <a:spLocks/>
          </p:cNvSpPr>
          <p:nvPr/>
        </p:nvSpPr>
        <p:spPr bwMode="auto">
          <a:xfrm>
            <a:off x="0" y="6465888"/>
            <a:ext cx="7540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eaLnBrk="1" hangingPunct="1"/>
            <a:r>
              <a:rPr lang="de-DE" sz="1000">
                <a:solidFill>
                  <a:srgbClr val="676767"/>
                </a:solidFill>
                <a:ea typeface="MS PGothic" pitchFamily="34" charset="-128"/>
                <a:cs typeface="Arial" pitchFamily="34" charset="0"/>
              </a:rPr>
              <a:t>Slide </a:t>
            </a:r>
            <a:fld id="{3A2B0C77-5816-4A1A-B303-DDEEF5F9CE11}" type="slidenum">
              <a:rPr lang="de-DE" sz="1000">
                <a:solidFill>
                  <a:srgbClr val="676767"/>
                </a:solidFill>
                <a:ea typeface="MS PGothic" pitchFamily="34" charset="-128"/>
                <a:cs typeface="Arial" pitchFamily="34" charset="0"/>
              </a:rPr>
              <a:pPr algn="ctr" eaLnBrk="1" hangingPunct="1"/>
              <a:t>62</a:t>
            </a:fld>
            <a:endParaRPr lang="de-DE" sz="1000">
              <a:solidFill>
                <a:srgbClr val="676767"/>
              </a:solidFill>
              <a:ea typeface="MS PGothic" pitchFamily="34" charset="-128"/>
              <a:cs typeface="Arial" pitchFamily="34" charset="0"/>
            </a:endParaRPr>
          </a:p>
        </p:txBody>
      </p:sp>
    </p:spTree>
    <p:extLst>
      <p:ext uri="{BB962C8B-B14F-4D97-AF65-F5344CB8AC3E}">
        <p14:creationId xmlns:p14="http://schemas.microsoft.com/office/powerpoint/2010/main" val="1172857401"/>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bee care_ppt_080212_MB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gray">
          <a:xfrm>
            <a:off x="2679253" y="3054350"/>
            <a:ext cx="3053890" cy="555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spcBef>
                <a:spcPts val="300"/>
              </a:spcBef>
              <a:spcAft>
                <a:spcPts val="600"/>
              </a:spcAft>
            </a:pPr>
            <a:r>
              <a:rPr lang="en-GB" sz="3600" dirty="0" smtClean="0">
                <a:solidFill>
                  <a:srgbClr val="676767"/>
                </a:solidFill>
                <a:ea typeface="+mn-ea"/>
              </a:rPr>
              <a:t>Wrap-up</a:t>
            </a:r>
            <a:endParaRPr lang="en-GB" sz="3600" dirty="0">
              <a:solidFill>
                <a:srgbClr val="676767"/>
              </a:solidFill>
              <a:ea typeface="+mn-ea"/>
            </a:endParaRPr>
          </a:p>
        </p:txBody>
      </p:sp>
      <p:sp>
        <p:nvSpPr>
          <p:cNvPr id="10245" name="Line 5"/>
          <p:cNvSpPr>
            <a:spLocks noChangeShapeType="1"/>
          </p:cNvSpPr>
          <p:nvPr/>
        </p:nvSpPr>
        <p:spPr bwMode="gray">
          <a:xfrm>
            <a:off x="2278063" y="3054350"/>
            <a:ext cx="0" cy="2181225"/>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de-DE" sz="1800">
              <a:solidFill>
                <a:srgbClr val="676767"/>
              </a:solidFill>
              <a:ea typeface="+mn-ea"/>
            </a:endParaRPr>
          </a:p>
        </p:txBody>
      </p:sp>
    </p:spTree>
    <p:extLst>
      <p:ext uri="{BB962C8B-B14F-4D97-AF65-F5344CB8AC3E}">
        <p14:creationId xmlns:p14="http://schemas.microsoft.com/office/powerpoint/2010/main" val="2980525647"/>
      </p:ext>
    </p:extLst>
  </p:cSld>
  <p:clrMapOvr>
    <a:masterClrMapping/>
  </p:clrMapOvr>
  <p:transition>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7" name="Rectangle 7"/>
          <p:cNvSpPr>
            <a:spLocks noGrp="1" noChangeArrowheads="1"/>
          </p:cNvSpPr>
          <p:nvPr>
            <p:ph type="title"/>
          </p:nvPr>
        </p:nvSpPr>
        <p:spPr/>
        <p:txBody>
          <a:bodyPr/>
          <a:lstStyle/>
          <a:p>
            <a:r>
              <a:rPr lang="en-US" sz="3200" b="1" dirty="0" smtClean="0">
                <a:solidFill>
                  <a:srgbClr val="676767"/>
                </a:solidFill>
              </a:rPr>
              <a:t>Honey Bee Health Reality</a:t>
            </a:r>
            <a:endParaRPr lang="en-US" sz="3200" b="1" dirty="0">
              <a:solidFill>
                <a:srgbClr val="676767"/>
              </a:solidFill>
            </a:endParaRPr>
          </a:p>
        </p:txBody>
      </p:sp>
      <p:sp>
        <p:nvSpPr>
          <p:cNvPr id="4" name="Rectangle 3"/>
          <p:cNvSpPr txBox="1">
            <a:spLocks/>
          </p:cNvSpPr>
          <p:nvPr/>
        </p:nvSpPr>
        <p:spPr bwMode="gray">
          <a:xfrm>
            <a:off x="574723" y="1710999"/>
            <a:ext cx="8093982" cy="4447439"/>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85750" indent="-285750" algn="l" rtl="0" eaLnBrk="0" fontAlgn="base" hangingPunct="0">
              <a:spcBef>
                <a:spcPts val="300"/>
              </a:spcBef>
              <a:spcAft>
                <a:spcPts val="600"/>
              </a:spcAft>
              <a:buClr>
                <a:schemeClr val="tx2"/>
              </a:buClr>
              <a:buFont typeface="Wingdings" pitchFamily="2" charset="2"/>
              <a:buChar char="q"/>
              <a:defRPr sz="2400">
                <a:solidFill>
                  <a:srgbClr val="002864"/>
                </a:solidFill>
                <a:latin typeface="+mn-lt"/>
                <a:ea typeface="+mn-ea"/>
                <a:cs typeface="+mn-cs"/>
              </a:defRPr>
            </a:lvl1pPr>
            <a:lvl2pPr marL="276225" indent="-274638"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2pPr>
            <a:lvl3pPr marL="908050" indent="-336550" algn="l" rtl="0" eaLnBrk="0" fontAlgn="base" hangingPunct="0">
              <a:spcBef>
                <a:spcPts val="300"/>
              </a:spcBef>
              <a:spcAft>
                <a:spcPts val="600"/>
              </a:spcAft>
              <a:buClr>
                <a:srgbClr val="6BC200"/>
              </a:buClr>
              <a:buFont typeface="Wingdings" pitchFamily="2" charset="2"/>
              <a:buChar char="§"/>
              <a:defRPr sz="2000">
                <a:solidFill>
                  <a:srgbClr val="002864"/>
                </a:solidFill>
                <a:latin typeface="+mn-lt"/>
              </a:defRPr>
            </a:lvl3pPr>
            <a:lvl4pPr marL="1314450" indent="-336550" algn="l" rtl="0" eaLnBrk="0" fontAlgn="base" hangingPunct="0">
              <a:spcBef>
                <a:spcPts val="300"/>
              </a:spcBef>
              <a:spcAft>
                <a:spcPts val="600"/>
              </a:spcAft>
              <a:buClr>
                <a:srgbClr val="6BC200"/>
              </a:buClr>
              <a:buFont typeface="Courier New" pitchFamily="49" charset="0"/>
              <a:buChar char="o"/>
              <a:defRPr>
                <a:solidFill>
                  <a:srgbClr val="002864"/>
                </a:solidFill>
                <a:latin typeface="+mn-lt"/>
              </a:defRPr>
            </a:lvl4pPr>
            <a:lvl5pPr marL="1828800" indent="-342900" algn="l" rtl="0" eaLnBrk="0" fontAlgn="base" hangingPunct="0">
              <a:spcBef>
                <a:spcPts val="300"/>
              </a:spcBef>
              <a:spcAft>
                <a:spcPts val="600"/>
              </a:spcAft>
              <a:buClr>
                <a:srgbClr val="6BC200"/>
              </a:buClr>
              <a:buFont typeface="Arial" charset="0"/>
              <a:buChar char="•"/>
              <a:defRPr sz="1600">
                <a:solidFill>
                  <a:srgbClr val="002864"/>
                </a:solidFill>
                <a:latin typeface="+mn-lt"/>
              </a:defRPr>
            </a:lvl5pPr>
            <a:lvl6pPr marL="15303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6pPr>
            <a:lvl7pPr marL="19875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7pPr>
            <a:lvl8pPr marL="24447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8pPr>
            <a:lvl9pPr marL="29019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9pPr>
          </a:lstStyle>
          <a:p>
            <a:pPr>
              <a:spcBef>
                <a:spcPts val="1200"/>
              </a:spcBef>
              <a:buClr>
                <a:schemeClr val="bg2">
                  <a:lumMod val="50000"/>
                </a:schemeClr>
              </a:buClr>
              <a:buFont typeface="Wingdings" panose="05000000000000000000" pitchFamily="2" charset="2"/>
              <a:buChar char="ü"/>
              <a:tabLst>
                <a:tab pos="457200" algn="l"/>
              </a:tabLst>
            </a:pPr>
            <a:r>
              <a:rPr lang="en-US" b="1" dirty="0" smtClean="0">
                <a:solidFill>
                  <a:srgbClr val="676767"/>
                </a:solidFill>
              </a:rPr>
              <a:t>Honey bees won't be going extinct any time soon</a:t>
            </a:r>
            <a:r>
              <a:rPr lang="en-US" dirty="0" smtClean="0">
                <a:solidFill>
                  <a:srgbClr val="676767"/>
                </a:solidFill>
              </a:rPr>
              <a:t>, but commercial apiculture is at risk</a:t>
            </a:r>
            <a:endParaRPr lang="en-US" kern="1200" dirty="0">
              <a:solidFill>
                <a:srgbClr val="676767"/>
              </a:solidFill>
            </a:endParaRPr>
          </a:p>
          <a:p>
            <a:pPr>
              <a:spcBef>
                <a:spcPts val="1200"/>
              </a:spcBef>
              <a:buClr>
                <a:schemeClr val="bg2">
                  <a:lumMod val="50000"/>
                </a:schemeClr>
              </a:buClr>
              <a:buFont typeface="Wingdings" panose="05000000000000000000" pitchFamily="2" charset="2"/>
              <a:buChar char="ü"/>
              <a:tabLst>
                <a:tab pos="457200" algn="l"/>
              </a:tabLst>
            </a:pPr>
            <a:r>
              <a:rPr lang="en-US" dirty="0" smtClean="0">
                <a:solidFill>
                  <a:srgbClr val="676767"/>
                </a:solidFill>
              </a:rPr>
              <a:t>Without commercial apiculture, contract pollination services will not be available, and certain foods will be more expensive and less readily available. </a:t>
            </a:r>
          </a:p>
          <a:p>
            <a:pPr>
              <a:spcBef>
                <a:spcPts val="1200"/>
              </a:spcBef>
              <a:buClr>
                <a:schemeClr val="bg2">
                  <a:lumMod val="50000"/>
                </a:schemeClr>
              </a:buClr>
              <a:buFont typeface="Wingdings" panose="05000000000000000000" pitchFamily="2" charset="2"/>
              <a:buChar char="ü"/>
              <a:tabLst>
                <a:tab pos="457200" algn="l"/>
              </a:tabLst>
            </a:pPr>
            <a:r>
              <a:rPr lang="en-US" dirty="0">
                <a:solidFill>
                  <a:srgbClr val="676767"/>
                </a:solidFill>
              </a:rPr>
              <a:t>W</a:t>
            </a:r>
            <a:r>
              <a:rPr lang="en-US" kern="1200" dirty="0" smtClean="0">
                <a:solidFill>
                  <a:srgbClr val="676767"/>
                </a:solidFill>
              </a:rPr>
              <a:t>ithout crop protection, we will not be able to produce enough quality food efficiently enough to feed the world’s population of an estimated 10 billion </a:t>
            </a:r>
            <a:r>
              <a:rPr lang="en-US" dirty="0" smtClean="0">
                <a:solidFill>
                  <a:srgbClr val="676767"/>
                </a:solidFill>
              </a:rPr>
              <a:t>by 2050.</a:t>
            </a:r>
          </a:p>
          <a:p>
            <a:pPr>
              <a:spcBef>
                <a:spcPts val="1200"/>
              </a:spcBef>
              <a:buClr>
                <a:schemeClr val="bg2">
                  <a:lumMod val="50000"/>
                </a:schemeClr>
              </a:buClr>
              <a:buFont typeface="Wingdings" panose="05000000000000000000" pitchFamily="2" charset="2"/>
              <a:buChar char="ü"/>
              <a:tabLst>
                <a:tab pos="457200" algn="l"/>
              </a:tabLst>
            </a:pPr>
            <a:r>
              <a:rPr lang="en-US" b="1" kern="1200" dirty="0" smtClean="0">
                <a:solidFill>
                  <a:srgbClr val="676767"/>
                </a:solidFill>
              </a:rPr>
              <a:t>Apiculture and other forms of agriculture must coexist</a:t>
            </a:r>
          </a:p>
          <a:p>
            <a:pPr marL="274320" lvl="1" indent="-457200">
              <a:lnSpc>
                <a:spcPts val="2500"/>
              </a:lnSpc>
              <a:spcBef>
                <a:spcPts val="0"/>
              </a:spcBef>
              <a:buClr>
                <a:schemeClr val="bg2">
                  <a:lumMod val="50000"/>
                </a:schemeClr>
              </a:buClr>
              <a:buFont typeface="Wingdings" panose="05000000000000000000" pitchFamily="2" charset="2"/>
              <a:buChar char="ü"/>
              <a:defRPr/>
            </a:pPr>
            <a:endParaRPr lang="en-US" sz="2000" kern="1200" dirty="0" smtClean="0">
              <a:solidFill>
                <a:schemeClr val="bg2">
                  <a:lumMod val="50000"/>
                </a:schemeClr>
              </a:solidFill>
            </a:endParaRPr>
          </a:p>
          <a:p>
            <a:pPr marL="274320" lvl="2" indent="-457200">
              <a:lnSpc>
                <a:spcPts val="2500"/>
              </a:lnSpc>
              <a:spcBef>
                <a:spcPts val="0"/>
              </a:spcBef>
              <a:buClr>
                <a:schemeClr val="bg2">
                  <a:lumMod val="50000"/>
                </a:schemeClr>
              </a:buClr>
              <a:buFont typeface="Wingdings" panose="05000000000000000000" pitchFamily="2" charset="2"/>
              <a:buChar char="ü"/>
              <a:defRPr/>
            </a:pPr>
            <a:endParaRPr lang="en-US" kern="1200" dirty="0">
              <a:solidFill>
                <a:schemeClr val="bg2">
                  <a:lumMod val="50000"/>
                </a:schemeClr>
              </a:solidFill>
            </a:endParaRPr>
          </a:p>
        </p:txBody>
      </p:sp>
    </p:spTree>
    <p:extLst>
      <p:ext uri="{BB962C8B-B14F-4D97-AF65-F5344CB8AC3E}">
        <p14:creationId xmlns:p14="http://schemas.microsoft.com/office/powerpoint/2010/main" val="3082422001"/>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8600" y="274638"/>
            <a:ext cx="3886200" cy="1143000"/>
          </a:xfrm>
        </p:spPr>
        <p:txBody>
          <a:bodyPr/>
          <a:lstStyle/>
          <a:p>
            <a:pPr algn="ctr"/>
            <a:r>
              <a:rPr lang="en-US" sz="4000" b="1" dirty="0" smtClean="0"/>
              <a:t>Monitoring</a:t>
            </a:r>
            <a:endParaRPr lang="en-US" sz="4000" b="1" dirty="0"/>
          </a:p>
        </p:txBody>
      </p:sp>
      <p:grpSp>
        <p:nvGrpSpPr>
          <p:cNvPr id="2" name="Group 1"/>
          <p:cNvGrpSpPr/>
          <p:nvPr/>
        </p:nvGrpSpPr>
        <p:grpSpPr>
          <a:xfrm>
            <a:off x="279493" y="1672247"/>
            <a:ext cx="3887603" cy="4781035"/>
            <a:chOff x="279493" y="1235511"/>
            <a:chExt cx="3887603" cy="4781035"/>
          </a:xfrm>
        </p:grpSpPr>
        <p:sp>
          <p:nvSpPr>
            <p:cNvPr id="8201" name="Oval 9"/>
            <p:cNvSpPr>
              <a:spLocks noChangeArrowheads="1"/>
            </p:cNvSpPr>
            <p:nvPr/>
          </p:nvSpPr>
          <p:spPr bwMode="auto">
            <a:xfrm>
              <a:off x="533400" y="1828800"/>
              <a:ext cx="3505200" cy="3505200"/>
            </a:xfrm>
            <a:prstGeom prst="ellipse">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09800"/>
              <a:ext cx="167640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7" name="Line 5"/>
            <p:cNvSpPr>
              <a:spLocks noChangeShapeType="1"/>
            </p:cNvSpPr>
            <p:nvPr/>
          </p:nvSpPr>
          <p:spPr bwMode="auto">
            <a:xfrm flipH="1">
              <a:off x="2819400" y="3581400"/>
              <a:ext cx="76200" cy="457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8" name="Line 6"/>
            <p:cNvSpPr>
              <a:spLocks noChangeShapeType="1"/>
            </p:cNvSpPr>
            <p:nvPr/>
          </p:nvSpPr>
          <p:spPr bwMode="auto">
            <a:xfrm flipH="1">
              <a:off x="2590800" y="3429000"/>
              <a:ext cx="76200" cy="457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9" name="Line 7"/>
            <p:cNvSpPr>
              <a:spLocks noChangeShapeType="1"/>
            </p:cNvSpPr>
            <p:nvPr/>
          </p:nvSpPr>
          <p:spPr bwMode="auto">
            <a:xfrm>
              <a:off x="1981200" y="3810000"/>
              <a:ext cx="304800" cy="2286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0" name="Line 8"/>
            <p:cNvSpPr>
              <a:spLocks noChangeShapeType="1"/>
            </p:cNvSpPr>
            <p:nvPr/>
          </p:nvSpPr>
          <p:spPr bwMode="auto">
            <a:xfrm>
              <a:off x="1905000" y="4038600"/>
              <a:ext cx="381000" cy="3048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2" name="Text Box 10"/>
            <p:cNvSpPr txBox="1">
              <a:spLocks noChangeArrowheads="1"/>
            </p:cNvSpPr>
            <p:nvPr/>
          </p:nvSpPr>
          <p:spPr bwMode="auto">
            <a:xfrm>
              <a:off x="279493" y="1235511"/>
              <a:ext cx="38876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dirty="0">
                  <a:solidFill>
                    <a:srgbClr val="FF0000"/>
                  </a:solidFill>
                  <a:latin typeface="Arial monospaced for SAP" pitchFamily="49" charset="0"/>
                </a:rPr>
                <a:t>Early Detection</a:t>
              </a:r>
            </a:p>
          </p:txBody>
        </p:sp>
        <p:sp>
          <p:nvSpPr>
            <p:cNvPr id="8203" name="Text Box 11"/>
            <p:cNvSpPr txBox="1">
              <a:spLocks noChangeArrowheads="1"/>
            </p:cNvSpPr>
            <p:nvPr/>
          </p:nvSpPr>
          <p:spPr bwMode="auto">
            <a:xfrm>
              <a:off x="789093" y="5431771"/>
              <a:ext cx="29001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dirty="0">
                  <a:solidFill>
                    <a:srgbClr val="FF0000"/>
                  </a:solidFill>
                  <a:latin typeface="Arial monospaced for SAP" pitchFamily="49" charset="0"/>
                </a:rPr>
                <a:t>Saves Hives</a:t>
              </a:r>
            </a:p>
          </p:txBody>
        </p:sp>
      </p:grpSp>
      <p:pic>
        <p:nvPicPr>
          <p:cNvPr id="8205"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l="24809" r="23030"/>
          <a:stretch>
            <a:fillRect/>
          </a:stretch>
        </p:blipFill>
        <p:spPr bwMode="auto">
          <a:xfrm>
            <a:off x="4356100" y="0"/>
            <a:ext cx="4787900" cy="688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4533839"/>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676400" y="5808663"/>
            <a:ext cx="5549596" cy="769441"/>
          </a:xfrm>
          <a:prstGeom prst="rect">
            <a:avLst/>
          </a:prstGeom>
          <a:noFill/>
        </p:spPr>
        <p:txBody>
          <a:bodyPr wrap="none" rtlCol="0">
            <a:spAutoFit/>
          </a:bodyPr>
          <a:lstStyle/>
          <a:p>
            <a:r>
              <a:rPr lang="en-US" sz="4400" b="1" dirty="0" smtClean="0">
                <a:solidFill>
                  <a:schemeClr val="bg1"/>
                </a:solidFill>
              </a:rPr>
              <a:t>Apiculture Needs YOU!</a:t>
            </a:r>
            <a:endParaRPr lang="en-US" sz="4400" b="1" dirty="0">
              <a:solidFill>
                <a:schemeClr val="bg1"/>
              </a:solidFill>
            </a:endParaRPr>
          </a:p>
        </p:txBody>
      </p:sp>
    </p:spTree>
    <p:extLst>
      <p:ext uri="{BB962C8B-B14F-4D97-AF65-F5344CB8AC3E}">
        <p14:creationId xmlns:p14="http://schemas.microsoft.com/office/powerpoint/2010/main" val="1291438810"/>
      </p:ext>
    </p:extLst>
  </p:cSld>
  <p:clrMapOvr>
    <a:masterClrMapping/>
  </p:clrMapOvr>
  <p:transition>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3" name="Rectangle 8"/>
          <p:cNvSpPr txBox="1">
            <a:spLocks noChangeArrowheads="1"/>
          </p:cNvSpPr>
          <p:nvPr/>
        </p:nvSpPr>
        <p:spPr>
          <a:xfrm>
            <a:off x="6026922" y="1875953"/>
            <a:ext cx="2234210" cy="3216309"/>
          </a:xfrm>
          <a:prstGeom prst="rect">
            <a:avLst/>
          </a:prstGeom>
        </p:spPr>
        <p:txBody>
          <a:bodyPr/>
          <a:lstStyle>
            <a:lvl1pPr algn="l" rtl="0" eaLnBrk="1" fontAlgn="base" hangingPunct="1">
              <a:spcBef>
                <a:spcPct val="0"/>
              </a:spcBef>
              <a:spcAft>
                <a:spcPct val="0"/>
              </a:spcAft>
              <a:defRPr sz="2400">
                <a:solidFill>
                  <a:schemeClr val="tx1"/>
                </a:solidFill>
                <a:latin typeface="+mj-lt"/>
                <a:ea typeface="+mj-ea"/>
                <a:cs typeface="+mj-cs"/>
              </a:defRPr>
            </a:lvl1pPr>
            <a:lvl2pPr algn="l" rtl="0" eaLnBrk="1" fontAlgn="base" hangingPunct="1">
              <a:spcBef>
                <a:spcPct val="0"/>
              </a:spcBef>
              <a:spcAft>
                <a:spcPct val="0"/>
              </a:spcAft>
              <a:defRPr sz="3200">
                <a:solidFill>
                  <a:schemeClr val="tx1"/>
                </a:solidFill>
                <a:latin typeface="Arial" charset="0"/>
                <a:cs typeface="Arial" charset="0"/>
              </a:defRPr>
            </a:lvl2pPr>
            <a:lvl3pPr algn="l" rtl="0" eaLnBrk="1" fontAlgn="base" hangingPunct="1">
              <a:spcBef>
                <a:spcPct val="0"/>
              </a:spcBef>
              <a:spcAft>
                <a:spcPct val="0"/>
              </a:spcAft>
              <a:defRPr sz="3200">
                <a:solidFill>
                  <a:schemeClr val="tx1"/>
                </a:solidFill>
                <a:latin typeface="Arial" charset="0"/>
                <a:cs typeface="Arial" charset="0"/>
              </a:defRPr>
            </a:lvl3pPr>
            <a:lvl4pPr algn="l" rtl="0" eaLnBrk="1" fontAlgn="base" hangingPunct="1">
              <a:spcBef>
                <a:spcPct val="0"/>
              </a:spcBef>
              <a:spcAft>
                <a:spcPct val="0"/>
              </a:spcAft>
              <a:defRPr sz="3200">
                <a:solidFill>
                  <a:schemeClr val="tx1"/>
                </a:solidFill>
                <a:latin typeface="Arial" charset="0"/>
                <a:cs typeface="Arial" charset="0"/>
              </a:defRPr>
            </a:lvl4pPr>
            <a:lvl5pPr algn="l" rtl="0" eaLnBrk="1" fontAlgn="base" hangingPunct="1">
              <a:spcBef>
                <a:spcPct val="0"/>
              </a:spcBef>
              <a:spcAft>
                <a:spcPct val="0"/>
              </a:spcAft>
              <a:defRPr sz="3200">
                <a:solidFill>
                  <a:schemeClr val="tx1"/>
                </a:solidFill>
                <a:latin typeface="Arial" charset="0"/>
                <a:cs typeface="Arial" charset="0"/>
              </a:defRPr>
            </a:lvl5pPr>
            <a:lvl6pPr marL="457200" algn="l" rtl="0" eaLnBrk="1" fontAlgn="base" hangingPunct="1">
              <a:spcBef>
                <a:spcPct val="0"/>
              </a:spcBef>
              <a:spcAft>
                <a:spcPct val="0"/>
              </a:spcAft>
              <a:defRPr sz="3200">
                <a:solidFill>
                  <a:schemeClr val="tx1"/>
                </a:solidFill>
                <a:latin typeface="Arial" charset="0"/>
                <a:cs typeface="Arial" charset="0"/>
              </a:defRPr>
            </a:lvl6pPr>
            <a:lvl7pPr marL="914400" algn="l" rtl="0" eaLnBrk="1" fontAlgn="base" hangingPunct="1">
              <a:spcBef>
                <a:spcPct val="0"/>
              </a:spcBef>
              <a:spcAft>
                <a:spcPct val="0"/>
              </a:spcAft>
              <a:defRPr sz="3200">
                <a:solidFill>
                  <a:schemeClr val="tx1"/>
                </a:solidFill>
                <a:latin typeface="Arial" charset="0"/>
                <a:cs typeface="Arial" charset="0"/>
              </a:defRPr>
            </a:lvl7pPr>
            <a:lvl8pPr marL="1371600" algn="l" rtl="0" eaLnBrk="1" fontAlgn="base" hangingPunct="1">
              <a:spcBef>
                <a:spcPct val="0"/>
              </a:spcBef>
              <a:spcAft>
                <a:spcPct val="0"/>
              </a:spcAft>
              <a:defRPr sz="3200">
                <a:solidFill>
                  <a:schemeClr val="tx1"/>
                </a:solidFill>
                <a:latin typeface="Arial" charset="0"/>
                <a:cs typeface="Arial" charset="0"/>
              </a:defRPr>
            </a:lvl8pPr>
            <a:lvl9pPr marL="1828800" algn="l" rtl="0" eaLnBrk="1" fontAlgn="base" hangingPunct="1">
              <a:spcBef>
                <a:spcPct val="0"/>
              </a:spcBef>
              <a:spcAft>
                <a:spcPct val="0"/>
              </a:spcAft>
              <a:defRPr sz="3200">
                <a:solidFill>
                  <a:schemeClr val="tx1"/>
                </a:solidFill>
                <a:latin typeface="Arial" charset="0"/>
                <a:cs typeface="Arial" charset="0"/>
              </a:defRPr>
            </a:lvl9pPr>
          </a:lstStyle>
          <a:p>
            <a:pPr algn="ctr"/>
            <a:r>
              <a:rPr lang="en-GB" sz="2800" b="1" dirty="0" smtClean="0">
                <a:solidFill>
                  <a:srgbClr val="676767"/>
                </a:solidFill>
                <a:ea typeface="ＭＳ Ｐゴシック" pitchFamily="34" charset="-128"/>
              </a:rPr>
              <a:t>Thank You</a:t>
            </a:r>
            <a:r>
              <a:rPr lang="en-GB" sz="2800" b="1" dirty="0">
                <a:solidFill>
                  <a:srgbClr val="676767"/>
                </a:solidFill>
                <a:ea typeface="ＭＳ Ｐゴシック" pitchFamily="34" charset="-128"/>
              </a:rPr>
              <a:t>!</a:t>
            </a:r>
            <a:endParaRPr lang="en-GB" sz="2800" b="1" dirty="0" smtClean="0">
              <a:solidFill>
                <a:srgbClr val="676767"/>
              </a:solidFill>
              <a:ea typeface="ＭＳ Ｐゴシック" pitchFamily="34" charset="-128"/>
            </a:endParaRPr>
          </a:p>
        </p:txBody>
      </p:sp>
      <p:sp>
        <p:nvSpPr>
          <p:cNvPr id="4" name="TextBox 3"/>
          <p:cNvSpPr txBox="1"/>
          <p:nvPr/>
        </p:nvSpPr>
        <p:spPr>
          <a:xfrm>
            <a:off x="5384241" y="2606675"/>
            <a:ext cx="3424976" cy="461665"/>
          </a:xfrm>
          <a:prstGeom prst="rect">
            <a:avLst/>
          </a:prstGeom>
          <a:noFill/>
        </p:spPr>
        <p:txBody>
          <a:bodyPr wrap="none" rtlCol="0">
            <a:spAutoFit/>
          </a:bodyPr>
          <a:lstStyle/>
          <a:p>
            <a:r>
              <a:rPr lang="en-US" sz="2400" dirty="0"/>
              <a:t>d</a:t>
            </a:r>
            <a:r>
              <a:rPr lang="en-US" sz="2400" dirty="0" smtClean="0"/>
              <a:t>ick.rogers@bayer.com</a:t>
            </a:r>
            <a:endParaRPr lang="en-US" sz="2400" dirty="0"/>
          </a:p>
        </p:txBody>
      </p:sp>
      <p:pic>
        <p:nvPicPr>
          <p:cNvPr id="5" name="Picture 4"/>
          <p:cNvPicPr/>
          <p:nvPr/>
        </p:nvPicPr>
        <p:blipFill>
          <a:blip r:embed="rId3">
            <a:extLst>
              <a:ext uri="{28A0092B-C50C-407E-A947-70E740481C1C}">
                <a14:useLocalDpi xmlns:a14="http://schemas.microsoft.com/office/drawing/2010/main"/>
              </a:ext>
            </a:extLst>
          </a:blip>
          <a:stretch>
            <a:fillRect/>
          </a:stretch>
        </p:blipFill>
        <p:spPr>
          <a:xfrm>
            <a:off x="7144027" y="5092262"/>
            <a:ext cx="1602961" cy="903194"/>
          </a:xfrm>
          <a:prstGeom prst="rect">
            <a:avLst/>
          </a:prstGeom>
        </p:spPr>
      </p:pic>
    </p:spTree>
    <p:extLst>
      <p:ext uri="{BB962C8B-B14F-4D97-AF65-F5344CB8AC3E}">
        <p14:creationId xmlns:p14="http://schemas.microsoft.com/office/powerpoint/2010/main" val="15188705"/>
      </p:ext>
    </p:extLst>
  </p:cSld>
  <p:clrMapOvr>
    <a:masterClrMapping/>
  </p:clrMapOvr>
  <p:transition>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rgbClr val="00B0F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Blue Slide</a:t>
            </a:r>
            <a:r>
              <a:rPr kumimoji="0" lang="en-US" sz="1800" b="0" i="0" u="none" strike="noStrike" cap="none" normalizeH="0" dirty="0" smtClean="0">
                <a:ln>
                  <a:noFill/>
                </a:ln>
                <a:solidFill>
                  <a:schemeClr val="tx1"/>
                </a:solidFill>
                <a:effectLst/>
                <a:latin typeface="Arial" charset="0"/>
                <a:cs typeface="Arial" charset="0"/>
              </a:rPr>
              <a:t> 1</a:t>
            </a:r>
            <a:endParaRPr kumimoji="0" lang="en-US" sz="18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858077449"/>
      </p:ext>
    </p:extLst>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1323575"/>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bee care_ppt_080212_MB1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Line 5"/>
          <p:cNvSpPr>
            <a:spLocks noChangeShapeType="1"/>
          </p:cNvSpPr>
          <p:nvPr/>
        </p:nvSpPr>
        <p:spPr bwMode="gray">
          <a:xfrm>
            <a:off x="2278063" y="3054350"/>
            <a:ext cx="0" cy="2181225"/>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676767"/>
              </a:solidFill>
              <a:ea typeface="ＭＳ Ｐゴシック" pitchFamily="34" charset="-128"/>
              <a:cs typeface="+mn-cs"/>
            </a:endParaRPr>
          </a:p>
        </p:txBody>
      </p:sp>
      <p:sp>
        <p:nvSpPr>
          <p:cNvPr id="5" name="Rectangle 3"/>
          <p:cNvSpPr>
            <a:spLocks noGrp="1" noChangeArrowheads="1"/>
          </p:cNvSpPr>
          <p:nvPr>
            <p:ph type="subTitle" idx="1"/>
          </p:nvPr>
        </p:nvSpPr>
        <p:spPr bwMode="gray">
          <a:xfrm>
            <a:off x="2498873" y="3076991"/>
            <a:ext cx="6046037" cy="2200602"/>
          </a:xfrm>
        </p:spPr>
        <p:txBody>
          <a:bodyPr/>
          <a:lstStyle/>
          <a:p>
            <a:pPr marL="0" indent="0" eaLnBrk="1" hangingPunct="1">
              <a:buNone/>
            </a:pPr>
            <a:r>
              <a:rPr lang="en-US" sz="3200" dirty="0" smtClean="0">
                <a:solidFill>
                  <a:srgbClr val="676767"/>
                </a:solidFill>
              </a:rPr>
              <a:t>Colony Collapse Disorder (CCD): </a:t>
            </a:r>
          </a:p>
          <a:p>
            <a:pPr marL="0" indent="0" eaLnBrk="1" hangingPunct="1">
              <a:buNone/>
            </a:pPr>
            <a:r>
              <a:rPr lang="en-US" sz="3200" dirty="0" smtClean="0">
                <a:solidFill>
                  <a:srgbClr val="676767"/>
                </a:solidFill>
              </a:rPr>
              <a:t>What it is, and what it isn’t</a:t>
            </a:r>
          </a:p>
          <a:p>
            <a:pPr marL="0" indent="0" eaLnBrk="1" hangingPunct="1">
              <a:buNone/>
            </a:pPr>
            <a:endParaRPr lang="en-US" sz="3200" b="1" dirty="0" smtClean="0"/>
          </a:p>
        </p:txBody>
      </p:sp>
    </p:spTree>
    <p:extLst>
      <p:ext uri="{BB962C8B-B14F-4D97-AF65-F5344CB8AC3E}">
        <p14:creationId xmlns:p14="http://schemas.microsoft.com/office/powerpoint/2010/main" val="1793565838"/>
      </p:ext>
    </p:extLst>
  </p:cSld>
  <p:clrMapOvr>
    <a:masterClrMapping/>
  </p:clrMapOvr>
  <p:transition>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19"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4594"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19" name="Rectangle 3" hidden="1"/>
          <p:cNvSpPr>
            <a:spLocks noChangeArrowheads="1"/>
          </p:cNvSpPr>
          <p:nvPr>
            <p:custDataLst>
              <p:tags r:id="rId3"/>
            </p:custDataLst>
          </p:nvPr>
        </p:nvSpPr>
        <p:spPr bwMode="auto">
          <a:xfrm>
            <a:off x="0" y="0"/>
            <a:ext cx="158750" cy="158750"/>
          </a:xfrm>
          <a:prstGeom prst="rect">
            <a:avLst/>
          </a:prstGeom>
          <a:solidFill>
            <a:schemeClr val="bg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defRPr/>
            </a:pPr>
            <a:endParaRPr lang="en-US" sz="1200">
              <a:latin typeface="Arial"/>
              <a:ea typeface="+mn-ea"/>
              <a:cs typeface="Arial"/>
              <a:sym typeface="Arial"/>
            </a:endParaRPr>
          </a:p>
        </p:txBody>
      </p:sp>
      <p:sp>
        <p:nvSpPr>
          <p:cNvPr id="12301" name="Text Box 4"/>
          <p:cNvSpPr txBox="1">
            <a:spLocks noChangeArrowheads="1"/>
          </p:cNvSpPr>
          <p:nvPr>
            <p:custDataLst>
              <p:tags r:id="rId4"/>
            </p:custDataLst>
          </p:nvPr>
        </p:nvSpPr>
        <p:spPr bwMode="auto">
          <a:xfrm>
            <a:off x="417513" y="792613"/>
            <a:ext cx="75247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l" eaLnBrk="1" hangingPunct="1"/>
            <a:r>
              <a:rPr lang="en-US" sz="3200" b="1" dirty="0" smtClean="0">
                <a:cs typeface="Arial" pitchFamily="34" charset="0"/>
              </a:rPr>
              <a:t>CCD: What it is (definition)</a:t>
            </a:r>
            <a:endParaRPr lang="en-US" sz="3200" b="1" dirty="0">
              <a:cs typeface="Arial" pitchFamily="34" charset="0"/>
            </a:endParaRPr>
          </a:p>
        </p:txBody>
      </p:sp>
      <p:sp>
        <p:nvSpPr>
          <p:cNvPr id="32" name="Slide Number Placeholder 1"/>
          <p:cNvSpPr txBox="1">
            <a:spLocks/>
          </p:cNvSpPr>
          <p:nvPr/>
        </p:nvSpPr>
        <p:spPr>
          <a:xfrm>
            <a:off x="361155" y="6424613"/>
            <a:ext cx="792396" cy="433386"/>
          </a:xfrm>
          <a:prstGeom prst="rect">
            <a:avLst/>
          </a:prstGeom>
        </p:spPr>
        <p:txBody>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000" smtClean="0"/>
              <a:t>Page </a:t>
            </a:r>
            <a:fld id="{87F334AE-4EAC-4C2D-A638-92A76F09FCC4}" type="slidenum">
              <a:rPr lang="en-US" sz="1000" smtClean="0"/>
              <a:pPr/>
              <a:t>70</a:t>
            </a:fld>
            <a:endParaRPr lang="en-US" sz="1000" dirty="0"/>
          </a:p>
        </p:txBody>
      </p:sp>
      <p:sp>
        <p:nvSpPr>
          <p:cNvPr id="2" name="TextBox 1"/>
          <p:cNvSpPr txBox="1"/>
          <p:nvPr/>
        </p:nvSpPr>
        <p:spPr>
          <a:xfrm>
            <a:off x="417513" y="1623837"/>
            <a:ext cx="8190459" cy="4524315"/>
          </a:xfrm>
          <a:prstGeom prst="rect">
            <a:avLst/>
          </a:prstGeom>
          <a:noFill/>
        </p:spPr>
        <p:txBody>
          <a:bodyPr wrap="square" rtlCol="0">
            <a:spAutoFit/>
          </a:bodyPr>
          <a:lstStyle/>
          <a:p>
            <a:pPr algn="l"/>
            <a:r>
              <a:rPr lang="en-US" sz="2400" u="sng" dirty="0"/>
              <a:t>P</a:t>
            </a:r>
            <a:r>
              <a:rPr lang="en-US" sz="2400" u="sng" dirty="0" smtClean="0"/>
              <a:t>hrase was coined in early 2007 to denote a specific set of symptoms observed in 2006</a:t>
            </a:r>
            <a:endParaRPr lang="en-US" sz="2400" u="sng" dirty="0"/>
          </a:p>
          <a:p>
            <a:pPr algn="l"/>
            <a:endParaRPr lang="en-US" sz="2400" dirty="0" smtClean="0"/>
          </a:p>
          <a:p>
            <a:pPr algn="l"/>
            <a:r>
              <a:rPr lang="en-US" sz="2400" b="1" dirty="0" smtClean="0"/>
              <a:t>Symptoms</a:t>
            </a:r>
          </a:p>
          <a:p>
            <a:pPr marL="457200" indent="-457200" algn="l">
              <a:buFont typeface="+mj-lt"/>
              <a:buAutoNum type="alphaLcParenR"/>
            </a:pPr>
            <a:r>
              <a:rPr lang="en-US" sz="2400" dirty="0" smtClean="0"/>
              <a:t>Rapid loss of adult bees</a:t>
            </a:r>
          </a:p>
          <a:p>
            <a:pPr marL="457200" indent="-457200" algn="l">
              <a:buFont typeface="+mj-lt"/>
              <a:buAutoNum type="alphaLcParenR"/>
            </a:pPr>
            <a:r>
              <a:rPr lang="en-US" sz="2400" dirty="0" smtClean="0"/>
              <a:t>A queen and “handful” of bees present</a:t>
            </a:r>
          </a:p>
          <a:p>
            <a:pPr marL="457200" indent="-457200" algn="l">
              <a:buFont typeface="+mj-lt"/>
              <a:buAutoNum type="alphaLcParenR"/>
            </a:pPr>
            <a:r>
              <a:rPr lang="en-US" sz="2400" dirty="0" smtClean="0"/>
              <a:t>No dead bees outside hive</a:t>
            </a:r>
          </a:p>
          <a:p>
            <a:pPr marL="457200" indent="-457200" algn="l">
              <a:buFont typeface="+mj-lt"/>
              <a:buAutoNum type="alphaLcParenR"/>
            </a:pPr>
            <a:r>
              <a:rPr lang="en-US" sz="2400" dirty="0" smtClean="0"/>
              <a:t>Still some brood present</a:t>
            </a:r>
          </a:p>
          <a:p>
            <a:pPr marL="457200" indent="-457200" algn="l">
              <a:buFont typeface="+mj-lt"/>
              <a:buAutoNum type="alphaLcParenR"/>
            </a:pPr>
            <a:r>
              <a:rPr lang="en-US" sz="2400" dirty="0" smtClean="0"/>
              <a:t>Slow or no invasion of secondary pests (e.g. SHB, wax moth)</a:t>
            </a:r>
          </a:p>
          <a:p>
            <a:pPr algn="l"/>
            <a:r>
              <a:rPr lang="en-US" sz="2400" dirty="0" smtClean="0"/>
              <a:t>f) Occurs during active beekeeping season (winter loss is not considered a symptom of CCD)</a:t>
            </a:r>
          </a:p>
        </p:txBody>
      </p:sp>
    </p:spTree>
    <p:extLst>
      <p:ext uri="{BB962C8B-B14F-4D97-AF65-F5344CB8AC3E}">
        <p14:creationId xmlns:p14="http://schemas.microsoft.com/office/powerpoint/2010/main" val="667377376"/>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p:cNvSpPr>
          <p:nvPr/>
        </p:nvSpPr>
        <p:spPr bwMode="auto">
          <a:xfrm>
            <a:off x="0" y="0"/>
            <a:ext cx="9144000" cy="6858000"/>
          </a:xfrm>
          <a:prstGeom prst="rect">
            <a:avLst/>
          </a:prstGeom>
          <a:solidFill>
            <a:srgbClr val="FFFFFF"/>
          </a:solidFill>
          <a:ln w="12700">
            <a:solidFill>
              <a:schemeClr val="tx1"/>
            </a:solidFill>
            <a:round/>
            <a:headEnd/>
            <a:tailEnd/>
          </a:ln>
        </p:spPr>
        <p:txBody>
          <a:bodyPr lIns="0" tIns="0" rIns="0" bIns="0"/>
          <a:lstStyle/>
          <a:p>
            <a:endParaRPr lang="en-US"/>
          </a:p>
        </p:txBody>
      </p:sp>
      <p:sp>
        <p:nvSpPr>
          <p:cNvPr id="395267" name="Rectangle 3"/>
          <p:cNvSpPr>
            <a:spLocks/>
          </p:cNvSpPr>
          <p:nvPr/>
        </p:nvSpPr>
        <p:spPr bwMode="auto">
          <a:xfrm>
            <a:off x="6591300" y="6402388"/>
            <a:ext cx="2603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r>
              <a:rPr lang="en-US" sz="1000" i="0">
                <a:latin typeface="Symbol" pitchFamily="18" charset="2"/>
                <a:sym typeface="Symbol" pitchFamily="18" charset="2"/>
              </a:rPr>
              <a:t>©</a:t>
            </a:r>
            <a:r>
              <a:rPr lang="en-US" sz="1000" i="0">
                <a:cs typeface="Arial" charset="0"/>
                <a:sym typeface="Arial" charset="0"/>
              </a:rPr>
              <a:t> 2009 REL Rogers, Wildwood Labs Inc.</a:t>
            </a:r>
          </a:p>
        </p:txBody>
      </p:sp>
      <p:sp>
        <p:nvSpPr>
          <p:cNvPr id="395268" name="Rectangle 4"/>
          <p:cNvSpPr>
            <a:spLocks/>
          </p:cNvSpPr>
          <p:nvPr/>
        </p:nvSpPr>
        <p:spPr bwMode="auto">
          <a:xfrm>
            <a:off x="990600" y="6229350"/>
            <a:ext cx="8534400" cy="106363"/>
          </a:xfrm>
          <a:prstGeom prst="rect">
            <a:avLst/>
          </a:prstGeom>
          <a:gradFill rotWithShape="0">
            <a:gsLst>
              <a:gs pos="0">
                <a:srgbClr val="D7AA4B"/>
              </a:gs>
              <a:gs pos="100000">
                <a:srgbClr val="E0B14F">
                  <a:alpha val="0"/>
                </a:srgbClr>
              </a:gs>
            </a:gsLst>
            <a:lin ang="0" scaled="1"/>
          </a:gra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en-US"/>
          </a:p>
        </p:txBody>
      </p:sp>
      <p:sp>
        <p:nvSpPr>
          <p:cNvPr id="395269" name="Rectangle 5"/>
          <p:cNvSpPr>
            <a:spLocks/>
          </p:cNvSpPr>
          <p:nvPr/>
        </p:nvSpPr>
        <p:spPr bwMode="auto">
          <a:xfrm rot="-5400000">
            <a:off x="-2509838" y="2746376"/>
            <a:ext cx="6323013" cy="106362"/>
          </a:xfrm>
          <a:prstGeom prst="rect">
            <a:avLst/>
          </a:prstGeom>
          <a:gradFill rotWithShape="0">
            <a:gsLst>
              <a:gs pos="0">
                <a:srgbClr val="E0B14F"/>
              </a:gs>
              <a:gs pos="100000">
                <a:srgbClr val="DBAD4D">
                  <a:alpha val="0"/>
                </a:srgbClr>
              </a:gs>
            </a:gsLst>
            <a:lin ang="16920000" scaled="1"/>
          </a:gra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en-US"/>
          </a:p>
        </p:txBody>
      </p:sp>
      <p:pic>
        <p:nvPicPr>
          <p:cNvPr id="395270" name="Picture 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813" y="5808663"/>
            <a:ext cx="990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95271" name="Rectangle 7"/>
          <p:cNvSpPr>
            <a:spLocks/>
          </p:cNvSpPr>
          <p:nvPr/>
        </p:nvSpPr>
        <p:spPr bwMode="auto">
          <a:xfrm>
            <a:off x="3675063" y="6337300"/>
            <a:ext cx="19478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lgn="ctr"/>
            <a:r>
              <a:rPr lang="en-US" sz="1000" i="0">
                <a:cs typeface="Arial" charset="0"/>
                <a:sym typeface="Arial" charset="0"/>
              </a:rPr>
              <a:t>Nova Scotia Institute of Science</a:t>
            </a:r>
          </a:p>
          <a:p>
            <a:pPr marL="39688" algn="ctr"/>
            <a:r>
              <a:rPr lang="en-US" sz="1000" i="0">
                <a:cs typeface="Arial" charset="0"/>
                <a:sym typeface="Arial" charset="0"/>
              </a:rPr>
              <a:t>Halifax, NS, 6 April 2009</a:t>
            </a:r>
          </a:p>
        </p:txBody>
      </p:sp>
      <p:pic>
        <p:nvPicPr>
          <p:cNvPr id="39527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395273" name="Line 9"/>
          <p:cNvSpPr>
            <a:spLocks noChangeShapeType="1"/>
          </p:cNvSpPr>
          <p:nvPr/>
        </p:nvSpPr>
        <p:spPr bwMode="auto">
          <a:xfrm rot="10800000" flipH="1">
            <a:off x="2628900" y="3962400"/>
            <a:ext cx="1384300" cy="379413"/>
          </a:xfrm>
          <a:prstGeom prst="line">
            <a:avLst/>
          </a:prstGeom>
          <a:noFill/>
          <a:ln w="190500">
            <a:solidFill>
              <a:srgbClr val="FFFFFF"/>
            </a:solidFill>
            <a:round/>
            <a:headEnd type="stealth" w="med" len="me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5274" name="Line 10"/>
          <p:cNvSpPr>
            <a:spLocks noChangeShapeType="1"/>
          </p:cNvSpPr>
          <p:nvPr/>
        </p:nvSpPr>
        <p:spPr bwMode="auto">
          <a:xfrm>
            <a:off x="4376738" y="1981200"/>
            <a:ext cx="1320800" cy="312738"/>
          </a:xfrm>
          <a:prstGeom prst="line">
            <a:avLst/>
          </a:prstGeom>
          <a:noFill/>
          <a:ln w="190500">
            <a:solidFill>
              <a:srgbClr val="FFFFFF"/>
            </a:solidFill>
            <a:round/>
            <a:headEnd type="stealth" w="med" len="me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5275" name="Rectangle 11"/>
          <p:cNvSpPr>
            <a:spLocks/>
          </p:cNvSpPr>
          <p:nvPr/>
        </p:nvSpPr>
        <p:spPr bwMode="auto">
          <a:xfrm>
            <a:off x="4064000" y="3505200"/>
            <a:ext cx="205105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4800" b="1" i="0">
                <a:solidFill>
                  <a:srgbClr val="FFFFFF"/>
                </a:solidFill>
                <a:cs typeface="Arial" charset="0"/>
                <a:sym typeface="Arial" charset="0"/>
              </a:rPr>
              <a:t>Queen</a:t>
            </a:r>
          </a:p>
        </p:txBody>
      </p:sp>
      <p:sp>
        <p:nvSpPr>
          <p:cNvPr id="395276" name="Rectangle 12"/>
          <p:cNvSpPr>
            <a:spLocks/>
          </p:cNvSpPr>
          <p:nvPr/>
        </p:nvSpPr>
        <p:spPr bwMode="auto">
          <a:xfrm>
            <a:off x="5842000" y="1562100"/>
            <a:ext cx="30226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r>
              <a:rPr lang="en-US" sz="4800" b="1" i="0">
                <a:solidFill>
                  <a:srgbClr val="FFFFFF"/>
                </a:solidFill>
                <a:cs typeface="Arial" charset="0"/>
                <a:sym typeface="Arial" charset="0"/>
              </a:rPr>
              <a:t>Handful of bees</a:t>
            </a:r>
          </a:p>
        </p:txBody>
      </p:sp>
      <p:sp>
        <p:nvSpPr>
          <p:cNvPr id="395277" name="Rectangle 13"/>
          <p:cNvSpPr>
            <a:spLocks/>
          </p:cNvSpPr>
          <p:nvPr/>
        </p:nvSpPr>
        <p:spPr bwMode="auto">
          <a:xfrm>
            <a:off x="4211638" y="5084763"/>
            <a:ext cx="4724400" cy="1473200"/>
          </a:xfrm>
          <a:prstGeom prst="rect">
            <a:avLst/>
          </a:prstGeom>
          <a:solidFill>
            <a:schemeClr val="tx1"/>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r>
              <a:rPr lang="en-US" sz="4800" b="1" i="0">
                <a:solidFill>
                  <a:schemeClr val="bg1"/>
                </a:solidFill>
                <a:cs typeface="Arial" charset="0"/>
                <a:sym typeface="Arial" charset="0"/>
              </a:rPr>
              <a:t>No dead bees outside hive</a:t>
            </a:r>
          </a:p>
        </p:txBody>
      </p:sp>
      <p:sp>
        <p:nvSpPr>
          <p:cNvPr id="2" name="TextBox 1"/>
          <p:cNvSpPr txBox="1"/>
          <p:nvPr/>
        </p:nvSpPr>
        <p:spPr>
          <a:xfrm>
            <a:off x="215529" y="157639"/>
            <a:ext cx="3847528" cy="830997"/>
          </a:xfrm>
          <a:prstGeom prst="rect">
            <a:avLst/>
          </a:prstGeom>
          <a:solidFill>
            <a:schemeClr val="bg1">
              <a:lumMod val="50000"/>
            </a:schemeClr>
          </a:solidFill>
        </p:spPr>
        <p:txBody>
          <a:bodyPr wrap="none" rtlCol="0">
            <a:spAutoFit/>
          </a:bodyPr>
          <a:lstStyle/>
          <a:p>
            <a:r>
              <a:rPr lang="en-US" sz="4800" b="1" dirty="0" smtClean="0">
                <a:solidFill>
                  <a:schemeClr val="bg1"/>
                </a:solidFill>
              </a:rPr>
              <a:t>Is this CCD?</a:t>
            </a:r>
            <a:endParaRPr lang="en-US" sz="4800" b="1" dirty="0">
              <a:solidFill>
                <a:schemeClr val="bg1"/>
              </a:solidFill>
            </a:endParaRPr>
          </a:p>
        </p:txBody>
      </p:sp>
    </p:spTree>
    <p:extLst>
      <p:ext uri="{BB962C8B-B14F-4D97-AF65-F5344CB8AC3E}">
        <p14:creationId xmlns:p14="http://schemas.microsoft.com/office/powerpoint/2010/main" val="621580707"/>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idx="4294967295"/>
          </p:nvPr>
        </p:nvSpPr>
        <p:spPr>
          <a:xfrm>
            <a:off x="571501" y="374650"/>
            <a:ext cx="6693624" cy="949325"/>
          </a:xfrm>
        </p:spPr>
        <p:txBody>
          <a:bodyPr/>
          <a:lstStyle/>
          <a:p>
            <a:r>
              <a:rPr lang="en-US" sz="3200" b="1" dirty="0" smtClean="0">
                <a:ea typeface="MS PGothic" pitchFamily="34" charset="-128"/>
              </a:rPr>
              <a:t>CCD</a:t>
            </a:r>
            <a:r>
              <a:rPr lang="en-US" sz="3200" b="1" dirty="0">
                <a:ea typeface="MS PGothic" pitchFamily="34" charset="-128"/>
              </a:rPr>
              <a:t> </a:t>
            </a:r>
            <a:r>
              <a:rPr lang="en-US" sz="3200" b="1" dirty="0" smtClean="0">
                <a:ea typeface="MS PGothic" pitchFamily="34" charset="-128"/>
              </a:rPr>
              <a:t>in Perspective</a:t>
            </a:r>
          </a:p>
        </p:txBody>
      </p:sp>
      <p:sp>
        <p:nvSpPr>
          <p:cNvPr id="21508" name="Rectangle 3"/>
          <p:cNvSpPr>
            <a:spLocks noGrp="1"/>
          </p:cNvSpPr>
          <p:nvPr>
            <p:ph idx="4294967295"/>
          </p:nvPr>
        </p:nvSpPr>
        <p:spPr>
          <a:xfrm>
            <a:off x="333375" y="1723371"/>
            <a:ext cx="8400722" cy="4535488"/>
          </a:xfrm>
        </p:spPr>
        <p:txBody>
          <a:bodyPr/>
          <a:lstStyle/>
          <a:p>
            <a:pPr marL="342900" lvl="1" indent="-342900" eaLnBrk="1" hangingPunct="1">
              <a:buSzPct val="85000"/>
              <a:buFont typeface="Arial" panose="020B0604020202020204" pitchFamily="34" charset="0"/>
              <a:buChar char="•"/>
              <a:defRPr/>
            </a:pPr>
            <a:r>
              <a:rPr lang="en-US" sz="2800" kern="1200" dirty="0" smtClean="0">
                <a:solidFill>
                  <a:schemeClr val="accent1"/>
                </a:solidFill>
              </a:rPr>
              <a:t>Specific</a:t>
            </a:r>
            <a:r>
              <a:rPr lang="en-US" sz="2800" kern="1200" dirty="0" smtClean="0"/>
              <a:t> </a:t>
            </a:r>
            <a:r>
              <a:rPr lang="en-US" sz="2800" kern="1200" dirty="0"/>
              <a:t>set of </a:t>
            </a:r>
            <a:r>
              <a:rPr lang="en-US" sz="2800" kern="1200" dirty="0" smtClean="0"/>
              <a:t>symptoms</a:t>
            </a:r>
            <a:endParaRPr lang="en-US" sz="2800" dirty="0" smtClean="0">
              <a:ea typeface="ＭＳ Ｐゴシック" pitchFamily="34" charset="-128"/>
            </a:endParaRPr>
          </a:p>
          <a:p>
            <a:pPr marL="342900" lvl="1" indent="-342900" eaLnBrk="1" hangingPunct="1">
              <a:buSzPct val="85000"/>
              <a:buFont typeface="Arial" panose="020B0604020202020204" pitchFamily="34" charset="0"/>
              <a:buChar char="•"/>
              <a:defRPr/>
            </a:pPr>
            <a:r>
              <a:rPr lang="en-US" sz="2800" kern="1200" dirty="0"/>
              <a:t>Symptoms occur in only a small percent of colony loss cases</a:t>
            </a:r>
          </a:p>
          <a:p>
            <a:pPr marL="284288" lvl="1" indent="-285750">
              <a:buSzPct val="100000"/>
              <a:buFont typeface="Arial" panose="020B0604020202020204" pitchFamily="34" charset="0"/>
              <a:buChar char="•"/>
              <a:defRPr/>
            </a:pPr>
            <a:r>
              <a:rPr lang="en-US" sz="2800" dirty="0">
                <a:solidFill>
                  <a:schemeClr val="accent1"/>
                </a:solidFill>
                <a:ea typeface="ＭＳ Ｐゴシック" pitchFamily="34" charset="-128"/>
              </a:rPr>
              <a:t>No single causative agent identified</a:t>
            </a:r>
          </a:p>
          <a:p>
            <a:pPr marL="284288" lvl="1" indent="-285750">
              <a:buSzPct val="100000"/>
              <a:buFont typeface="Arial" panose="020B0604020202020204" pitchFamily="34" charset="0"/>
              <a:buChar char="•"/>
              <a:defRPr/>
            </a:pPr>
            <a:r>
              <a:rPr lang="en-US" sz="2800" dirty="0">
                <a:ea typeface="ＭＳ Ｐゴシック" pitchFamily="34" charset="-128"/>
              </a:rPr>
              <a:t>Adequate monitoring could identify </a:t>
            </a:r>
            <a:r>
              <a:rPr lang="en-US" sz="2800" dirty="0" smtClean="0">
                <a:ea typeface="ＭＳ Ｐゴシック" pitchFamily="34" charset="-128"/>
              </a:rPr>
              <a:t>the combination of causes </a:t>
            </a:r>
            <a:r>
              <a:rPr lang="en-US" sz="2800" dirty="0">
                <a:ea typeface="ＭＳ Ｐゴシック" pitchFamily="34" charset="-128"/>
              </a:rPr>
              <a:t>in many </a:t>
            </a:r>
            <a:r>
              <a:rPr lang="en-US" sz="2800" dirty="0" smtClean="0">
                <a:ea typeface="ＭＳ Ｐゴシック" pitchFamily="34" charset="-128"/>
              </a:rPr>
              <a:t>cases</a:t>
            </a:r>
          </a:p>
          <a:p>
            <a:pPr marL="284288" lvl="1" indent="-285750">
              <a:buSzPct val="100000"/>
              <a:buFont typeface="Arial" panose="020B0604020202020204" pitchFamily="34" charset="0"/>
              <a:buChar char="•"/>
              <a:defRPr/>
            </a:pPr>
            <a:r>
              <a:rPr lang="en-US" sz="2800" dirty="0" smtClean="0">
                <a:solidFill>
                  <a:schemeClr val="accent1"/>
                </a:solidFill>
                <a:ea typeface="ＭＳ Ｐゴシック" pitchFamily="34" charset="-128"/>
              </a:rPr>
              <a:t>Incidence is largely self-reported</a:t>
            </a:r>
            <a:endParaRPr lang="en-US" sz="2800" dirty="0">
              <a:solidFill>
                <a:schemeClr val="accent1"/>
              </a:solidFill>
              <a:ea typeface="ＭＳ Ｐゴシック" pitchFamily="34" charset="-128"/>
            </a:endParaRPr>
          </a:p>
          <a:p>
            <a:pPr lvl="2">
              <a:defRPr/>
            </a:pPr>
            <a:endParaRPr lang="en-US" sz="2800" dirty="0" smtClean="0">
              <a:ea typeface="ＭＳ Ｐゴシック" pitchFamily="34" charset="-128"/>
            </a:endParaRPr>
          </a:p>
        </p:txBody>
      </p:sp>
      <p:sp>
        <p:nvSpPr>
          <p:cNvPr id="9" name="Slide Number Placeholder 3"/>
          <p:cNvSpPr txBox="1">
            <a:spLocks/>
          </p:cNvSpPr>
          <p:nvPr/>
        </p:nvSpPr>
        <p:spPr bwMode="auto">
          <a:xfrm>
            <a:off x="343694" y="6532959"/>
            <a:ext cx="793750" cy="21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l" eaLnBrk="0" hangingPunct="0"/>
            <a:r>
              <a:rPr lang="en-US" sz="1000" dirty="0" smtClean="0">
                <a:solidFill>
                  <a:srgbClr val="676767"/>
                </a:solidFill>
                <a:ea typeface="MS PGothic" pitchFamily="34" charset="-128"/>
                <a:cs typeface="Arial" pitchFamily="34" charset="0"/>
              </a:rPr>
              <a:t>Page </a:t>
            </a:r>
            <a:fld id="{65B80DE9-B76E-4107-9584-EBF405C1D2EA}" type="slidenum">
              <a:rPr lang="en-US" sz="1000" smtClean="0">
                <a:solidFill>
                  <a:srgbClr val="676767"/>
                </a:solidFill>
                <a:ea typeface="MS PGothic" pitchFamily="34" charset="-128"/>
                <a:cs typeface="Arial" pitchFamily="34" charset="0"/>
              </a:rPr>
              <a:pPr algn="l" eaLnBrk="0" hangingPunct="0"/>
              <a:t>72</a:t>
            </a:fld>
            <a:endParaRPr lang="en-US" sz="1000" dirty="0" smtClean="0">
              <a:solidFill>
                <a:srgbClr val="676767"/>
              </a:solidFill>
              <a:ea typeface="MS PGothic" pitchFamily="34" charset="-128"/>
              <a:cs typeface="Arial" pitchFamily="34" charset="0"/>
            </a:endParaRPr>
          </a:p>
        </p:txBody>
      </p:sp>
    </p:spTree>
    <p:extLst>
      <p:ext uri="{BB962C8B-B14F-4D97-AF65-F5344CB8AC3E}">
        <p14:creationId xmlns:p14="http://schemas.microsoft.com/office/powerpoint/2010/main" val="2156804632"/>
      </p:ext>
    </p:extLst>
  </p:cSld>
  <p:clrMapOvr>
    <a:masterClrMapping/>
  </p:clrMapOvr>
  <p:transition>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idx="4294967295"/>
          </p:nvPr>
        </p:nvSpPr>
        <p:spPr>
          <a:xfrm>
            <a:off x="571501" y="374650"/>
            <a:ext cx="6693624" cy="949325"/>
          </a:xfrm>
        </p:spPr>
        <p:txBody>
          <a:bodyPr/>
          <a:lstStyle/>
          <a:p>
            <a:r>
              <a:rPr lang="en-US" sz="3200" dirty="0" smtClean="0">
                <a:ea typeface="MS PGothic" pitchFamily="34" charset="-128"/>
              </a:rPr>
              <a:t>CCD</a:t>
            </a:r>
            <a:r>
              <a:rPr lang="en-US" sz="3200" dirty="0">
                <a:ea typeface="MS PGothic" pitchFamily="34" charset="-128"/>
              </a:rPr>
              <a:t> </a:t>
            </a:r>
            <a:r>
              <a:rPr lang="en-US" sz="3200" dirty="0" smtClean="0">
                <a:ea typeface="MS PGothic" pitchFamily="34" charset="-128"/>
              </a:rPr>
              <a:t>in Perspective</a:t>
            </a:r>
          </a:p>
        </p:txBody>
      </p:sp>
      <p:sp>
        <p:nvSpPr>
          <p:cNvPr id="9" name="Slide Number Placeholder 3"/>
          <p:cNvSpPr txBox="1">
            <a:spLocks/>
          </p:cNvSpPr>
          <p:nvPr/>
        </p:nvSpPr>
        <p:spPr bwMode="auto">
          <a:xfrm>
            <a:off x="343694" y="6532959"/>
            <a:ext cx="793750" cy="21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l" eaLnBrk="0" hangingPunct="0"/>
            <a:r>
              <a:rPr lang="en-US" sz="1000" dirty="0" smtClean="0">
                <a:solidFill>
                  <a:srgbClr val="676767"/>
                </a:solidFill>
                <a:ea typeface="MS PGothic" pitchFamily="34" charset="-128"/>
                <a:cs typeface="Arial" pitchFamily="34" charset="0"/>
              </a:rPr>
              <a:t>Page </a:t>
            </a:r>
            <a:fld id="{65B80DE9-B76E-4107-9584-EBF405C1D2EA}" type="slidenum">
              <a:rPr lang="en-US" sz="1000" smtClean="0">
                <a:solidFill>
                  <a:srgbClr val="676767"/>
                </a:solidFill>
                <a:ea typeface="MS PGothic" pitchFamily="34" charset="-128"/>
                <a:cs typeface="Arial" pitchFamily="34" charset="0"/>
              </a:rPr>
              <a:pPr algn="l" eaLnBrk="0" hangingPunct="0"/>
              <a:t>73</a:t>
            </a:fld>
            <a:endParaRPr lang="en-US" sz="1000" dirty="0" smtClean="0">
              <a:solidFill>
                <a:srgbClr val="676767"/>
              </a:solidFill>
              <a:ea typeface="MS PGothic" pitchFamily="34" charset="-128"/>
              <a:cs typeface="Arial" pitchFamily="34" charset="0"/>
            </a:endParaRPr>
          </a:p>
        </p:txBody>
      </p:sp>
      <p:sp>
        <p:nvSpPr>
          <p:cNvPr id="2" name="Rectangle 1"/>
          <p:cNvSpPr/>
          <p:nvPr/>
        </p:nvSpPr>
        <p:spPr>
          <a:xfrm>
            <a:off x="1437001" y="2818702"/>
            <a:ext cx="6155877" cy="2877711"/>
          </a:xfrm>
          <a:prstGeom prst="rect">
            <a:avLst/>
          </a:prstGeom>
        </p:spPr>
        <p:txBody>
          <a:bodyPr wrap="square">
            <a:spAutoFit/>
          </a:bodyPr>
          <a:lstStyle/>
          <a:p>
            <a:pPr marL="0" lvl="1" indent="0" algn="l">
              <a:spcBef>
                <a:spcPts val="600"/>
              </a:spcBef>
              <a:buClr>
                <a:srgbClr val="005598"/>
              </a:buClr>
              <a:buSzPct val="85000"/>
              <a:buNone/>
              <a:defRPr/>
            </a:pPr>
            <a:r>
              <a:rPr lang="en-US" sz="2400" dirty="0" smtClean="0"/>
              <a:t>From a </a:t>
            </a:r>
            <a:r>
              <a:rPr lang="en-US" sz="2400" dirty="0"/>
              <a:t>national survey* </a:t>
            </a:r>
            <a:r>
              <a:rPr lang="en-US" sz="2400" dirty="0" smtClean="0"/>
              <a:t>US </a:t>
            </a:r>
            <a:r>
              <a:rPr lang="en-US" sz="2400" dirty="0"/>
              <a:t>beekeepers attributed their </a:t>
            </a:r>
            <a:r>
              <a:rPr lang="en-US" sz="2400" dirty="0" smtClean="0">
                <a:solidFill>
                  <a:schemeClr val="accent1"/>
                </a:solidFill>
              </a:rPr>
              <a:t>Top 5 losses </a:t>
            </a:r>
            <a:r>
              <a:rPr lang="en-US" sz="2400" dirty="0">
                <a:solidFill>
                  <a:schemeClr val="accent1"/>
                </a:solidFill>
              </a:rPr>
              <a:t>to</a:t>
            </a:r>
            <a:r>
              <a:rPr lang="en-US" sz="2400" dirty="0" smtClean="0"/>
              <a:t>:</a:t>
            </a:r>
            <a:br>
              <a:rPr lang="en-US" sz="2400" dirty="0" smtClean="0"/>
            </a:br>
            <a:endParaRPr lang="en-US" sz="2400" dirty="0"/>
          </a:p>
          <a:p>
            <a:pPr marL="555750" lvl="2" indent="-285750" algn="l" eaLnBrk="1" hangingPunct="1">
              <a:lnSpc>
                <a:spcPct val="70000"/>
              </a:lnSpc>
              <a:spcBef>
                <a:spcPts val="600"/>
              </a:spcBef>
              <a:buClr>
                <a:schemeClr val="accent2"/>
              </a:buClr>
              <a:buSzPct val="100000"/>
              <a:buFont typeface="Arial" panose="020B0604020202020204" pitchFamily="34" charset="0"/>
              <a:buChar char="•"/>
              <a:defRPr/>
            </a:pPr>
            <a:r>
              <a:rPr lang="en-US" sz="2400" dirty="0">
                <a:ea typeface="ＭＳ Ｐゴシック" pitchFamily="34" charset="-128"/>
              </a:rPr>
              <a:t>Weak colonies in the fall </a:t>
            </a:r>
            <a:r>
              <a:rPr lang="en-US" sz="2400" dirty="0" smtClean="0">
                <a:ea typeface="ＭＳ Ｐゴシック" pitchFamily="34" charset="-128"/>
              </a:rPr>
              <a:t> 	34</a:t>
            </a:r>
            <a:r>
              <a:rPr lang="en-US" sz="2400" dirty="0">
                <a:ea typeface="ＭＳ Ｐゴシック" pitchFamily="34" charset="-128"/>
              </a:rPr>
              <a:t>%</a:t>
            </a:r>
          </a:p>
          <a:p>
            <a:pPr marL="555750" lvl="2" indent="-285750" algn="l" eaLnBrk="1" hangingPunct="1">
              <a:lnSpc>
                <a:spcPct val="70000"/>
              </a:lnSpc>
              <a:spcBef>
                <a:spcPts val="600"/>
              </a:spcBef>
              <a:buClr>
                <a:schemeClr val="accent2"/>
              </a:buClr>
              <a:buSzPct val="100000"/>
              <a:buFont typeface="Arial" panose="020B0604020202020204" pitchFamily="34" charset="0"/>
              <a:buChar char="•"/>
              <a:defRPr/>
            </a:pPr>
            <a:r>
              <a:rPr lang="en-US" sz="2400" dirty="0">
                <a:ea typeface="ＭＳ Ｐゴシック" pitchFamily="34" charset="-128"/>
              </a:rPr>
              <a:t>Queen failure		</a:t>
            </a:r>
            <a:r>
              <a:rPr lang="en-US" sz="2400" dirty="0" smtClean="0">
                <a:ea typeface="ＭＳ Ｐゴシック" pitchFamily="34" charset="-128"/>
              </a:rPr>
              <a:t>	32</a:t>
            </a:r>
            <a:r>
              <a:rPr lang="en-US" sz="2400" dirty="0">
                <a:ea typeface="ＭＳ Ｐゴシック" pitchFamily="34" charset="-128"/>
              </a:rPr>
              <a:t>%</a:t>
            </a:r>
          </a:p>
          <a:p>
            <a:pPr marL="555750" lvl="2" indent="-285750" algn="l" eaLnBrk="1" hangingPunct="1">
              <a:lnSpc>
                <a:spcPct val="70000"/>
              </a:lnSpc>
              <a:spcBef>
                <a:spcPts val="600"/>
              </a:spcBef>
              <a:buClr>
                <a:schemeClr val="accent2"/>
              </a:buClr>
              <a:buSzPct val="100000"/>
              <a:buFont typeface="Arial" panose="020B0604020202020204" pitchFamily="34" charset="0"/>
              <a:buChar char="•"/>
              <a:defRPr/>
            </a:pPr>
            <a:r>
              <a:rPr lang="en-US" sz="2400" dirty="0">
                <a:ea typeface="ＭＳ Ｐゴシック" pitchFamily="34" charset="-128"/>
              </a:rPr>
              <a:t>Starvation		</a:t>
            </a:r>
            <a:r>
              <a:rPr lang="en-US" sz="2400" dirty="0" smtClean="0">
                <a:ea typeface="ＭＳ Ｐゴシック" pitchFamily="34" charset="-128"/>
              </a:rPr>
              <a:t>  	31</a:t>
            </a:r>
            <a:r>
              <a:rPr lang="en-US" sz="2400" dirty="0">
                <a:ea typeface="ＭＳ Ｐゴシック" pitchFamily="34" charset="-128"/>
              </a:rPr>
              <a:t>%</a:t>
            </a:r>
          </a:p>
          <a:p>
            <a:pPr marL="555750" lvl="2" indent="-285750" algn="l" eaLnBrk="1" hangingPunct="1">
              <a:lnSpc>
                <a:spcPct val="70000"/>
              </a:lnSpc>
              <a:spcBef>
                <a:spcPts val="600"/>
              </a:spcBef>
              <a:buClr>
                <a:schemeClr val="accent2"/>
              </a:buClr>
              <a:buSzPct val="100000"/>
              <a:buFont typeface="Arial" panose="020B0604020202020204" pitchFamily="34" charset="0"/>
              <a:buChar char="•"/>
              <a:defRPr/>
            </a:pPr>
            <a:r>
              <a:rPr lang="en-US" sz="2400" dirty="0" err="1">
                <a:ea typeface="ＭＳ Ｐゴシック" pitchFamily="34" charset="-128"/>
              </a:rPr>
              <a:t>Varroa</a:t>
            </a:r>
            <a:r>
              <a:rPr lang="en-US" sz="2400" dirty="0">
                <a:ea typeface="ＭＳ Ｐゴシック" pitchFamily="34" charset="-128"/>
              </a:rPr>
              <a:t> mites 		</a:t>
            </a:r>
            <a:r>
              <a:rPr lang="en-US" sz="2400" dirty="0" smtClean="0">
                <a:ea typeface="ＭＳ Ｐゴシック" pitchFamily="34" charset="-128"/>
              </a:rPr>
              <a:t>	17</a:t>
            </a:r>
            <a:r>
              <a:rPr lang="en-US" sz="2400" dirty="0">
                <a:ea typeface="ＭＳ Ｐゴシック" pitchFamily="34" charset="-128"/>
              </a:rPr>
              <a:t>%</a:t>
            </a:r>
          </a:p>
          <a:p>
            <a:pPr marL="555750" lvl="2" indent="-285750" algn="l" eaLnBrk="1" hangingPunct="1">
              <a:lnSpc>
                <a:spcPct val="70000"/>
              </a:lnSpc>
              <a:spcBef>
                <a:spcPts val="600"/>
              </a:spcBef>
              <a:buClr>
                <a:schemeClr val="accent2"/>
              </a:buClr>
              <a:buSzPct val="100000"/>
              <a:buFont typeface="Arial" panose="020B0604020202020204" pitchFamily="34" charset="0"/>
              <a:buChar char="•"/>
              <a:defRPr/>
            </a:pPr>
            <a:r>
              <a:rPr lang="en-US" sz="2400" dirty="0">
                <a:ea typeface="ＭＳ Ｐゴシック" pitchFamily="34" charset="-128"/>
              </a:rPr>
              <a:t>Poor wintering </a:t>
            </a:r>
            <a:r>
              <a:rPr lang="en-US" sz="2400" dirty="0" smtClean="0">
                <a:ea typeface="ＭＳ Ｐゴシック" pitchFamily="34" charset="-128"/>
              </a:rPr>
              <a:t>conditions 	10</a:t>
            </a:r>
            <a:r>
              <a:rPr lang="en-US" sz="2400" dirty="0">
                <a:ea typeface="ＭＳ Ｐゴシック" pitchFamily="34" charset="-128"/>
              </a:rPr>
              <a:t>%</a:t>
            </a:r>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661" y="1685163"/>
            <a:ext cx="6103586" cy="95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524" y="5855052"/>
            <a:ext cx="8184832" cy="93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3612349"/>
      </p:ext>
    </p:extLst>
  </p:cSld>
  <p:clrMapOvr>
    <a:masterClrMapping/>
  </p:clrMapOvr>
  <p:transition>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19"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7662"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19" name="Rectangle 3" hidden="1"/>
          <p:cNvSpPr>
            <a:spLocks noChangeArrowheads="1"/>
          </p:cNvSpPr>
          <p:nvPr>
            <p:custDataLst>
              <p:tags r:id="rId3"/>
            </p:custDataLst>
          </p:nvPr>
        </p:nvSpPr>
        <p:spPr bwMode="auto">
          <a:xfrm>
            <a:off x="0" y="0"/>
            <a:ext cx="158750" cy="158750"/>
          </a:xfrm>
          <a:prstGeom prst="rect">
            <a:avLst/>
          </a:prstGeom>
          <a:solidFill>
            <a:schemeClr val="bg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defRPr/>
            </a:pPr>
            <a:endParaRPr lang="en-US" sz="1200">
              <a:latin typeface="Arial"/>
              <a:ea typeface="+mn-ea"/>
              <a:cs typeface="Arial"/>
              <a:sym typeface="Arial"/>
            </a:endParaRPr>
          </a:p>
        </p:txBody>
      </p:sp>
      <p:sp>
        <p:nvSpPr>
          <p:cNvPr id="12301" name="Text Box 4"/>
          <p:cNvSpPr txBox="1">
            <a:spLocks noChangeArrowheads="1"/>
          </p:cNvSpPr>
          <p:nvPr>
            <p:custDataLst>
              <p:tags r:id="rId4"/>
            </p:custDataLst>
          </p:nvPr>
        </p:nvSpPr>
        <p:spPr bwMode="auto">
          <a:xfrm>
            <a:off x="417513" y="792613"/>
            <a:ext cx="75247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l" eaLnBrk="1" hangingPunct="1"/>
            <a:r>
              <a:rPr lang="en-US" sz="3200" b="1" dirty="0" smtClean="0">
                <a:cs typeface="Arial" pitchFamily="34" charset="0"/>
              </a:rPr>
              <a:t>CCD: What it isn’t</a:t>
            </a:r>
            <a:endParaRPr lang="en-US" sz="3200" b="1" dirty="0">
              <a:cs typeface="Arial" pitchFamily="34" charset="0"/>
            </a:endParaRPr>
          </a:p>
        </p:txBody>
      </p:sp>
      <p:sp>
        <p:nvSpPr>
          <p:cNvPr id="32" name="Slide Number Placeholder 1"/>
          <p:cNvSpPr txBox="1">
            <a:spLocks/>
          </p:cNvSpPr>
          <p:nvPr/>
        </p:nvSpPr>
        <p:spPr>
          <a:xfrm>
            <a:off x="361155" y="6424613"/>
            <a:ext cx="792396" cy="433386"/>
          </a:xfrm>
          <a:prstGeom prst="rect">
            <a:avLst/>
          </a:prstGeom>
        </p:spPr>
        <p:txBody>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000" smtClean="0"/>
              <a:t>Page </a:t>
            </a:r>
            <a:fld id="{87F334AE-4EAC-4C2D-A638-92A76F09FCC4}" type="slidenum">
              <a:rPr lang="en-US" sz="1000" smtClean="0"/>
              <a:pPr/>
              <a:t>74</a:t>
            </a:fld>
            <a:endParaRPr lang="en-US" sz="1000" dirty="0"/>
          </a:p>
        </p:txBody>
      </p:sp>
      <p:sp>
        <p:nvSpPr>
          <p:cNvPr id="2" name="TextBox 1"/>
          <p:cNvSpPr txBox="1"/>
          <p:nvPr/>
        </p:nvSpPr>
        <p:spPr>
          <a:xfrm>
            <a:off x="417512" y="1702633"/>
            <a:ext cx="8253521" cy="4339650"/>
          </a:xfrm>
          <a:prstGeom prst="rect">
            <a:avLst/>
          </a:prstGeom>
          <a:noFill/>
        </p:spPr>
        <p:txBody>
          <a:bodyPr wrap="square" rtlCol="0">
            <a:spAutoFit/>
          </a:bodyPr>
          <a:lstStyle/>
          <a:p>
            <a:pPr marL="685800" indent="-685800" algn="l">
              <a:spcAft>
                <a:spcPts val="600"/>
              </a:spcAft>
              <a:buFont typeface="Wingdings" panose="05000000000000000000" pitchFamily="2" charset="2"/>
              <a:buChar char="ü"/>
            </a:pPr>
            <a:r>
              <a:rPr lang="en-US" sz="2400" b="1" dirty="0"/>
              <a:t>It is </a:t>
            </a:r>
            <a:r>
              <a:rPr lang="en-US" sz="2400" b="1" dirty="0" smtClean="0"/>
              <a:t>not caused by a mysterious agent</a:t>
            </a:r>
          </a:p>
          <a:p>
            <a:pPr marL="685800" indent="-685800" algn="l">
              <a:spcAft>
                <a:spcPts val="600"/>
              </a:spcAft>
              <a:buFont typeface="Wingdings" panose="05000000000000000000" pitchFamily="2" charset="2"/>
              <a:buChar char="ü"/>
            </a:pPr>
            <a:r>
              <a:rPr lang="en-US" sz="2400" b="1" dirty="0" smtClean="0"/>
              <a:t>It is </a:t>
            </a:r>
            <a:r>
              <a:rPr lang="en-US" sz="2400" b="1" dirty="0"/>
              <a:t>not responsible for the global bee health </a:t>
            </a:r>
            <a:r>
              <a:rPr lang="en-US" sz="2400" b="1" dirty="0" smtClean="0"/>
              <a:t>situation</a:t>
            </a:r>
          </a:p>
          <a:p>
            <a:pPr marL="685800" indent="-685800" algn="l">
              <a:spcAft>
                <a:spcPts val="600"/>
              </a:spcAft>
              <a:buFont typeface="Wingdings" panose="05000000000000000000" pitchFamily="2" charset="2"/>
              <a:buChar char="ü"/>
            </a:pPr>
            <a:r>
              <a:rPr lang="en-US" sz="2400" b="1" dirty="0" smtClean="0"/>
              <a:t>It is not common in occurrence; Seldom are all symptoms present together</a:t>
            </a:r>
          </a:p>
          <a:p>
            <a:pPr marL="685800" indent="-685800" algn="l">
              <a:spcAft>
                <a:spcPts val="600"/>
              </a:spcAft>
              <a:buFont typeface="Wingdings" panose="05000000000000000000" pitchFamily="2" charset="2"/>
              <a:buChar char="ü"/>
            </a:pPr>
            <a:r>
              <a:rPr lang="en-US" sz="2400" b="1" dirty="0" smtClean="0"/>
              <a:t>It is not easily diagnosed; Surveys report that few beekeepers and others know the full definition of CCD</a:t>
            </a:r>
          </a:p>
          <a:p>
            <a:pPr marL="685800" indent="-685800" algn="l">
              <a:spcAft>
                <a:spcPts val="600"/>
              </a:spcAft>
              <a:buFont typeface="Wingdings" panose="05000000000000000000" pitchFamily="2" charset="2"/>
              <a:buChar char="ü"/>
            </a:pPr>
            <a:r>
              <a:rPr lang="en-US" sz="2400" b="1" dirty="0" smtClean="0"/>
              <a:t>It is not even an it,  </a:t>
            </a:r>
            <a:r>
              <a:rPr lang="en-US" sz="2000" b="1" dirty="0" smtClean="0">
                <a:solidFill>
                  <a:srgbClr val="0070C0"/>
                </a:solidFill>
              </a:rPr>
              <a:t>THE CONDITION IS SIMPLY A SPECIFIC SET OF SYMPTOMS CAUSED BY A COMPLEX SET OF FACTORS</a:t>
            </a:r>
          </a:p>
        </p:txBody>
      </p:sp>
    </p:spTree>
    <p:extLst>
      <p:ext uri="{BB962C8B-B14F-4D97-AF65-F5344CB8AC3E}">
        <p14:creationId xmlns:p14="http://schemas.microsoft.com/office/powerpoint/2010/main" val="4033735235"/>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11429"/>
          <a:stretch/>
        </p:blipFill>
        <p:spPr>
          <a:xfrm>
            <a:off x="0" y="0"/>
            <a:ext cx="9144000" cy="6858000"/>
          </a:xfrm>
          <a:prstGeom prst="rect">
            <a:avLst/>
          </a:prstGeom>
        </p:spPr>
      </p:pic>
    </p:spTree>
    <p:extLst>
      <p:ext uri="{BB962C8B-B14F-4D97-AF65-F5344CB8AC3E}">
        <p14:creationId xmlns:p14="http://schemas.microsoft.com/office/powerpoint/2010/main" val="86653603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2891961"/>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2129"/>
  <p:tag name="BCTOOLS_AGENDAHEADERROWEXISTS_DONOTDELETE" val="1"/>
  <p:tag name="BCTOOLS_AGENDAFIXLAYOUT_DONOTDELETE" val="1"/>
  <p:tag name="BCTOOLS_AGENDAOVERVIEWSLIDE_DONOTDELETE" val="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q65IV1fsqk.LArrkpBT8rA"/>
</p:tagLst>
</file>

<file path=ppt/tags/tag10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1.xml><?xml version="1.0" encoding="utf-8"?>
<p:tagLst xmlns:a="http://schemas.openxmlformats.org/drawingml/2006/main" xmlns:r="http://schemas.openxmlformats.org/officeDocument/2006/relationships" xmlns:p="http://schemas.openxmlformats.org/presentationml/2006/main">
  <p:tag name="NAME" val="MoonShape"/>
</p:tagLst>
</file>

<file path=ppt/tags/tag102.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103.xml><?xml version="1.0" encoding="utf-8"?>
<p:tagLst xmlns:a="http://schemas.openxmlformats.org/drawingml/2006/main" xmlns:r="http://schemas.openxmlformats.org/officeDocument/2006/relationships" xmlns:p="http://schemas.openxmlformats.org/presentationml/2006/main">
  <p:tag name="NAME" val="MoonShape"/>
</p:tagLst>
</file>

<file path=ppt/tags/tag10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Vnc9B6xbJ0S9FWkcncFal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Zadffia11E.uO0elIMJoc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QPrPLTZSEECfR8r5pJsK4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ar6WWh08Y0.kgn3iLEPG.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jkGthq4M90qofWwgcqziE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jpGpXGE9gUO3c3aah3gHX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q65IV1fsqk.LArrkpBT8r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jkGthq4M90qofWwgcqziE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FwhJCY7L3Eac.UXErjjpZ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Bd59iIyx4kSlWvnxwO9wR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_mHWpCVh4EulCcC5ChQ97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z7FnJeV_JEuIIRLKUOYCz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IiMIEpbk.EGvpHAcUzH7K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l4G34pUn7EWrhLNbfolNd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kDy0l8tq50OhiB685AeKP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FwhJCY7L3Eac.UXErjjpZQ"/>
</p:tagLst>
</file>

<file path=ppt/tags/tag120.xml><?xml version="1.0" encoding="utf-8"?>
<p:tagLst xmlns:a="http://schemas.openxmlformats.org/drawingml/2006/main" xmlns:r="http://schemas.openxmlformats.org/officeDocument/2006/relationships" xmlns:p="http://schemas.openxmlformats.org/presentationml/2006/main">
  <p:tag name="NAME" val="Moon"/>
</p:tagLst>
</file>

<file path=ppt/tags/tag121.xml><?xml version="1.0" encoding="utf-8"?>
<p:tagLst xmlns:a="http://schemas.openxmlformats.org/drawingml/2006/main" xmlns:r="http://schemas.openxmlformats.org/officeDocument/2006/relationships" xmlns:p="http://schemas.openxmlformats.org/presentationml/2006/main">
  <p:tag name="NAME" val="Moon"/>
</p:tagLst>
</file>

<file path=ppt/tags/tag122.xml><?xml version="1.0" encoding="utf-8"?>
<p:tagLst xmlns:a="http://schemas.openxmlformats.org/drawingml/2006/main" xmlns:r="http://schemas.openxmlformats.org/officeDocument/2006/relationships" xmlns:p="http://schemas.openxmlformats.org/presentationml/2006/main">
  <p:tag name="NAME" val="Moon"/>
</p:tagLst>
</file>

<file path=ppt/tags/tag123.xml><?xml version="1.0" encoding="utf-8"?>
<p:tagLst xmlns:a="http://schemas.openxmlformats.org/drawingml/2006/main" xmlns:r="http://schemas.openxmlformats.org/officeDocument/2006/relationships" xmlns:p="http://schemas.openxmlformats.org/presentationml/2006/main">
  <p:tag name="NAME" val="Moon"/>
</p:tagLst>
</file>

<file path=ppt/tags/tag124.xml><?xml version="1.0" encoding="utf-8"?>
<p:tagLst xmlns:a="http://schemas.openxmlformats.org/drawingml/2006/main" xmlns:r="http://schemas.openxmlformats.org/officeDocument/2006/relationships" xmlns:p="http://schemas.openxmlformats.org/presentationml/2006/main">
  <p:tag name="NAME" val="Moon"/>
</p:tagLst>
</file>

<file path=ppt/tags/tag125.xml><?xml version="1.0" encoding="utf-8"?>
<p:tagLst xmlns:a="http://schemas.openxmlformats.org/drawingml/2006/main" xmlns:r="http://schemas.openxmlformats.org/officeDocument/2006/relationships" xmlns:p="http://schemas.openxmlformats.org/presentationml/2006/main">
  <p:tag name="NAME" val="MoonShape"/>
</p:tagLst>
</file>

<file path=ppt/tags/tag12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27.xml><?xml version="1.0" encoding="utf-8"?>
<p:tagLst xmlns:a="http://schemas.openxmlformats.org/drawingml/2006/main" xmlns:r="http://schemas.openxmlformats.org/officeDocument/2006/relationships" xmlns:p="http://schemas.openxmlformats.org/presentationml/2006/main">
  <p:tag name="NAME" val="MoonShape"/>
</p:tagLst>
</file>

<file path=ppt/tags/tag12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29.xml><?xml version="1.0" encoding="utf-8"?>
<p:tagLst xmlns:a="http://schemas.openxmlformats.org/drawingml/2006/main" xmlns:r="http://schemas.openxmlformats.org/officeDocument/2006/relationships" xmlns:p="http://schemas.openxmlformats.org/presentationml/2006/main">
  <p:tag name="NAME" val="MoonShap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Bd59iIyx4kSlWvnxwO9wRA"/>
</p:tagLst>
</file>

<file path=ppt/tags/tag13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31.xml><?xml version="1.0" encoding="utf-8"?>
<p:tagLst xmlns:a="http://schemas.openxmlformats.org/drawingml/2006/main" xmlns:r="http://schemas.openxmlformats.org/officeDocument/2006/relationships" xmlns:p="http://schemas.openxmlformats.org/presentationml/2006/main">
  <p:tag name="NAME" val="MoonShape"/>
</p:tagLst>
</file>

<file path=ppt/tags/tag132.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133.xml><?xml version="1.0" encoding="utf-8"?>
<p:tagLst xmlns:a="http://schemas.openxmlformats.org/drawingml/2006/main" xmlns:r="http://schemas.openxmlformats.org/officeDocument/2006/relationships" xmlns:p="http://schemas.openxmlformats.org/presentationml/2006/main">
  <p:tag name="NAME" val="MoonShape"/>
</p:tagLst>
</file>

<file path=ppt/tags/tag13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Vnc9B6xbJ0S9FWkcncFal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Zadffia11E.uO0elIMJoc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QPrPLTZSEECfR8r5pJsK4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ar6WWh08Y0.kgn3iLEPG.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_mHWpCVh4EulCcC5ChQ97A"/>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jpGpXGE9gUO3c3aah3gHXg"/>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q65IV1fsqk.LArrkpBT8r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jkGthq4M90qofWwgcqziEg"/>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FwhJCY7L3Eac.UXErjjpZQ"/>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Bd59iIyx4kSlWvnxwO9wR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_mHWpCVh4EulCcC5ChQ97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z7FnJeV_JEuIIRLKUOYCz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IiMIEpbk.EGvpHAcUzH7K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l4G34pUn7EWrhLNbfolNd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kDy0l8tq50OhiB685AeKP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z7FnJeV_JEuIIRLKUOYCzg"/>
</p:tagLst>
</file>

<file path=ppt/tags/tag150.xml><?xml version="1.0" encoding="utf-8"?>
<p:tagLst xmlns:a="http://schemas.openxmlformats.org/drawingml/2006/main" xmlns:r="http://schemas.openxmlformats.org/officeDocument/2006/relationships" xmlns:p="http://schemas.openxmlformats.org/presentationml/2006/main">
  <p:tag name="NAME" val="Moon"/>
</p:tagLst>
</file>

<file path=ppt/tags/tag151.xml><?xml version="1.0" encoding="utf-8"?>
<p:tagLst xmlns:a="http://schemas.openxmlformats.org/drawingml/2006/main" xmlns:r="http://schemas.openxmlformats.org/officeDocument/2006/relationships" xmlns:p="http://schemas.openxmlformats.org/presentationml/2006/main">
  <p:tag name="NAME" val="Moon"/>
</p:tagLst>
</file>

<file path=ppt/tags/tag152.xml><?xml version="1.0" encoding="utf-8"?>
<p:tagLst xmlns:a="http://schemas.openxmlformats.org/drawingml/2006/main" xmlns:r="http://schemas.openxmlformats.org/officeDocument/2006/relationships" xmlns:p="http://schemas.openxmlformats.org/presentationml/2006/main">
  <p:tag name="NAME" val="Moon"/>
</p:tagLst>
</file>

<file path=ppt/tags/tag153.xml><?xml version="1.0" encoding="utf-8"?>
<p:tagLst xmlns:a="http://schemas.openxmlformats.org/drawingml/2006/main" xmlns:r="http://schemas.openxmlformats.org/officeDocument/2006/relationships" xmlns:p="http://schemas.openxmlformats.org/presentationml/2006/main">
  <p:tag name="NAME" val="Moon"/>
</p:tagLst>
</file>

<file path=ppt/tags/tag154.xml><?xml version="1.0" encoding="utf-8"?>
<p:tagLst xmlns:a="http://schemas.openxmlformats.org/drawingml/2006/main" xmlns:r="http://schemas.openxmlformats.org/officeDocument/2006/relationships" xmlns:p="http://schemas.openxmlformats.org/presentationml/2006/main">
  <p:tag name="NAME" val="Moon"/>
</p:tagLst>
</file>

<file path=ppt/tags/tag155.xml><?xml version="1.0" encoding="utf-8"?>
<p:tagLst xmlns:a="http://schemas.openxmlformats.org/drawingml/2006/main" xmlns:r="http://schemas.openxmlformats.org/officeDocument/2006/relationships" xmlns:p="http://schemas.openxmlformats.org/presentationml/2006/main">
  <p:tag name="NAME" val="MoonShape"/>
</p:tagLst>
</file>

<file path=ppt/tags/tag15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57.xml><?xml version="1.0" encoding="utf-8"?>
<p:tagLst xmlns:a="http://schemas.openxmlformats.org/drawingml/2006/main" xmlns:r="http://schemas.openxmlformats.org/officeDocument/2006/relationships" xmlns:p="http://schemas.openxmlformats.org/presentationml/2006/main">
  <p:tag name="NAME" val="MoonShape"/>
</p:tagLst>
</file>

<file path=ppt/tags/tag15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59.xml><?xml version="1.0" encoding="utf-8"?>
<p:tagLst xmlns:a="http://schemas.openxmlformats.org/drawingml/2006/main" xmlns:r="http://schemas.openxmlformats.org/officeDocument/2006/relationships" xmlns:p="http://schemas.openxmlformats.org/presentationml/2006/main">
  <p:tag name="NAME" val="MoonShap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IiMIEpbk.EGvpHAcUzH7KA"/>
</p:tagLst>
</file>

<file path=ppt/tags/tag16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1.xml><?xml version="1.0" encoding="utf-8"?>
<p:tagLst xmlns:a="http://schemas.openxmlformats.org/drawingml/2006/main" xmlns:r="http://schemas.openxmlformats.org/officeDocument/2006/relationships" xmlns:p="http://schemas.openxmlformats.org/presentationml/2006/main">
  <p:tag name="NAME" val="MoonShape"/>
</p:tagLst>
</file>

<file path=ppt/tags/tag162.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163.xml><?xml version="1.0" encoding="utf-8"?>
<p:tagLst xmlns:a="http://schemas.openxmlformats.org/drawingml/2006/main" xmlns:r="http://schemas.openxmlformats.org/officeDocument/2006/relationships" xmlns:p="http://schemas.openxmlformats.org/presentationml/2006/main">
  <p:tag name="NAME" val="MoonShape"/>
</p:tagLst>
</file>

<file path=ppt/tags/tag16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Vnc9B6xbJ0S9FWkcncFalg"/>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Zadffia11E.uO0elIMJoc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QPrPLTZSEECfR8r5pJsK4g"/>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ar6WWh08Y0.kgn3iLEPG.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l4G34pUn7EWrhLNbfolNd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jpGpXGE9gUO3c3aah3gHX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q65IV1fsqk.LArrkpBT8r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jkGthq4M90qofWwgcqziE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FwhJCY7L3Eac.UXErjjpZ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Bd59iIyx4kSlWvnxwO9wR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_mHWpCVh4EulCcC5ChQ97A"/>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z7FnJeV_JEuIIRLKUOYCz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IiMIEpbk.EGvpHAcUzH7K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l4G34pUn7EWrhLNbfolNdA"/>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kDy0l8tq50OhiB685AeKP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kDy0l8tq50OhiB685AeKPg"/>
</p:tagLst>
</file>

<file path=ppt/tags/tag180.xml><?xml version="1.0" encoding="utf-8"?>
<p:tagLst xmlns:a="http://schemas.openxmlformats.org/drawingml/2006/main" xmlns:r="http://schemas.openxmlformats.org/officeDocument/2006/relationships" xmlns:p="http://schemas.openxmlformats.org/presentationml/2006/main">
  <p:tag name="NAME" val="Moon"/>
</p:tagLst>
</file>

<file path=ppt/tags/tag181.xml><?xml version="1.0" encoding="utf-8"?>
<p:tagLst xmlns:a="http://schemas.openxmlformats.org/drawingml/2006/main" xmlns:r="http://schemas.openxmlformats.org/officeDocument/2006/relationships" xmlns:p="http://schemas.openxmlformats.org/presentationml/2006/main">
  <p:tag name="NAME" val="Moon"/>
</p:tagLst>
</file>

<file path=ppt/tags/tag182.xml><?xml version="1.0" encoding="utf-8"?>
<p:tagLst xmlns:a="http://schemas.openxmlformats.org/drawingml/2006/main" xmlns:r="http://schemas.openxmlformats.org/officeDocument/2006/relationships" xmlns:p="http://schemas.openxmlformats.org/presentationml/2006/main">
  <p:tag name="NAME" val="Moon"/>
</p:tagLst>
</file>

<file path=ppt/tags/tag183.xml><?xml version="1.0" encoding="utf-8"?>
<p:tagLst xmlns:a="http://schemas.openxmlformats.org/drawingml/2006/main" xmlns:r="http://schemas.openxmlformats.org/officeDocument/2006/relationships" xmlns:p="http://schemas.openxmlformats.org/presentationml/2006/main">
  <p:tag name="NAME" val="Moon"/>
</p:tagLst>
</file>

<file path=ppt/tags/tag184.xml><?xml version="1.0" encoding="utf-8"?>
<p:tagLst xmlns:a="http://schemas.openxmlformats.org/drawingml/2006/main" xmlns:r="http://schemas.openxmlformats.org/officeDocument/2006/relationships" xmlns:p="http://schemas.openxmlformats.org/presentationml/2006/main">
  <p:tag name="NAME" val="Moon"/>
</p:tagLst>
</file>

<file path=ppt/tags/tag185.xml><?xml version="1.0" encoding="utf-8"?>
<p:tagLst xmlns:a="http://schemas.openxmlformats.org/drawingml/2006/main" xmlns:r="http://schemas.openxmlformats.org/officeDocument/2006/relationships" xmlns:p="http://schemas.openxmlformats.org/presentationml/2006/main">
  <p:tag name="NAME" val="MoonShape"/>
</p:tagLst>
</file>

<file path=ppt/tags/tag18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87.xml><?xml version="1.0" encoding="utf-8"?>
<p:tagLst xmlns:a="http://schemas.openxmlformats.org/drawingml/2006/main" xmlns:r="http://schemas.openxmlformats.org/officeDocument/2006/relationships" xmlns:p="http://schemas.openxmlformats.org/presentationml/2006/main">
  <p:tag name="NAME" val="MoonShape"/>
</p:tagLst>
</file>

<file path=ppt/tags/tag18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89.xml><?xml version="1.0" encoding="utf-8"?>
<p:tagLst xmlns:a="http://schemas.openxmlformats.org/drawingml/2006/main" xmlns:r="http://schemas.openxmlformats.org/officeDocument/2006/relationships" xmlns:p="http://schemas.openxmlformats.org/presentationml/2006/main">
  <p:tag name="NAME" val="MoonShape"/>
</p:tagLst>
</file>

<file path=ppt/tags/tag19.xml><?xml version="1.0" encoding="utf-8"?>
<p:tagLst xmlns:a="http://schemas.openxmlformats.org/drawingml/2006/main" xmlns:r="http://schemas.openxmlformats.org/officeDocument/2006/relationships" xmlns:p="http://schemas.openxmlformats.org/presentationml/2006/main">
  <p:tag name="NAME" val="Moon"/>
</p:tagLst>
</file>

<file path=ppt/tags/tag19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1.xml><?xml version="1.0" encoding="utf-8"?>
<p:tagLst xmlns:a="http://schemas.openxmlformats.org/drawingml/2006/main" xmlns:r="http://schemas.openxmlformats.org/officeDocument/2006/relationships" xmlns:p="http://schemas.openxmlformats.org/presentationml/2006/main">
  <p:tag name="NAME" val="MoonShape"/>
</p:tagLst>
</file>

<file path=ppt/tags/tag192.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193.xml><?xml version="1.0" encoding="utf-8"?>
<p:tagLst xmlns:a="http://schemas.openxmlformats.org/drawingml/2006/main" xmlns:r="http://schemas.openxmlformats.org/officeDocument/2006/relationships" xmlns:p="http://schemas.openxmlformats.org/presentationml/2006/main">
  <p:tag name="NAME" val="MoonShape"/>
</p:tagLst>
</file>

<file path=ppt/tags/tag19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Vnc9B6xbJ0S9FWkcncFalg"/>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Zadffia11E.uO0elIMJocw"/>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QPrPLTZSEECfR8r5pJsK4g"/>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ar6WWh08Y0.kgn3iLEPG.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NAME" val="Moon"/>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jpGpXGE9gUO3c3aah3gHXg"/>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q65IV1fsqk.LArrkpBT8r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jkGthq4M90qofWwgcqziE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FwhJCY7L3Eac.UXErjjpZQ"/>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Bd59iIyx4kSlWvnxwO9wR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_mHWpCVh4EulCcC5ChQ97A"/>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z7FnJeV_JEuIIRLKUOYCzg"/>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IiMIEpbk.EGvpHAcUzH7KA"/>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l4G34pUn7EWrhLNbfolNd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kDy0l8tq50OhiB685AeKPg"/>
</p:tagLst>
</file>

<file path=ppt/tags/tag21.xml><?xml version="1.0" encoding="utf-8"?>
<p:tagLst xmlns:a="http://schemas.openxmlformats.org/drawingml/2006/main" xmlns:r="http://schemas.openxmlformats.org/officeDocument/2006/relationships" xmlns:p="http://schemas.openxmlformats.org/presentationml/2006/main">
  <p:tag name="NAME" val="Moon"/>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TJQA7CTLOUiYRdTrMyff2w"/>
</p:tagLst>
</file>

<file path=ppt/tags/tag211.xml><?xml version="1.0" encoding="utf-8"?>
<p:tagLst xmlns:a="http://schemas.openxmlformats.org/drawingml/2006/main" xmlns:r="http://schemas.openxmlformats.org/officeDocument/2006/relationships" xmlns:p="http://schemas.openxmlformats.org/presentationml/2006/main">
  <p:tag name="NAME" val="Moon"/>
</p:tagLst>
</file>

<file path=ppt/tags/tag212.xml><?xml version="1.0" encoding="utf-8"?>
<p:tagLst xmlns:a="http://schemas.openxmlformats.org/drawingml/2006/main" xmlns:r="http://schemas.openxmlformats.org/officeDocument/2006/relationships" xmlns:p="http://schemas.openxmlformats.org/presentationml/2006/main">
  <p:tag name="NAME" val="Moon"/>
</p:tagLst>
</file>

<file path=ppt/tags/tag213.xml><?xml version="1.0" encoding="utf-8"?>
<p:tagLst xmlns:a="http://schemas.openxmlformats.org/drawingml/2006/main" xmlns:r="http://schemas.openxmlformats.org/officeDocument/2006/relationships" xmlns:p="http://schemas.openxmlformats.org/presentationml/2006/main">
  <p:tag name="NAME" val="Moon"/>
</p:tagLst>
</file>

<file path=ppt/tags/tag214.xml><?xml version="1.0" encoding="utf-8"?>
<p:tagLst xmlns:a="http://schemas.openxmlformats.org/drawingml/2006/main" xmlns:r="http://schemas.openxmlformats.org/officeDocument/2006/relationships" xmlns:p="http://schemas.openxmlformats.org/presentationml/2006/main">
  <p:tag name="NAME" val="Moon"/>
</p:tagLst>
</file>

<file path=ppt/tags/tag215.xml><?xml version="1.0" encoding="utf-8"?>
<p:tagLst xmlns:a="http://schemas.openxmlformats.org/drawingml/2006/main" xmlns:r="http://schemas.openxmlformats.org/officeDocument/2006/relationships" xmlns:p="http://schemas.openxmlformats.org/presentationml/2006/main">
  <p:tag name="NAME" val="Moon"/>
</p:tagLst>
</file>

<file path=ppt/tags/tag216.xml><?xml version="1.0" encoding="utf-8"?>
<p:tagLst xmlns:a="http://schemas.openxmlformats.org/drawingml/2006/main" xmlns:r="http://schemas.openxmlformats.org/officeDocument/2006/relationships" xmlns:p="http://schemas.openxmlformats.org/presentationml/2006/main">
  <p:tag name="NAME" val="MoonShape"/>
</p:tagLst>
</file>

<file path=ppt/tags/tag21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18.xml><?xml version="1.0" encoding="utf-8"?>
<p:tagLst xmlns:a="http://schemas.openxmlformats.org/drawingml/2006/main" xmlns:r="http://schemas.openxmlformats.org/officeDocument/2006/relationships" xmlns:p="http://schemas.openxmlformats.org/presentationml/2006/main">
  <p:tag name="NAME" val="MoonShape"/>
</p:tagLst>
</file>

<file path=ppt/tags/tag2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2.xml><?xml version="1.0" encoding="utf-8"?>
<p:tagLst xmlns:a="http://schemas.openxmlformats.org/drawingml/2006/main" xmlns:r="http://schemas.openxmlformats.org/officeDocument/2006/relationships" xmlns:p="http://schemas.openxmlformats.org/presentationml/2006/main">
  <p:tag name="NAME" val="Moon"/>
</p:tagLst>
</file>

<file path=ppt/tags/tag220.xml><?xml version="1.0" encoding="utf-8"?>
<p:tagLst xmlns:a="http://schemas.openxmlformats.org/drawingml/2006/main" xmlns:r="http://schemas.openxmlformats.org/officeDocument/2006/relationships" xmlns:p="http://schemas.openxmlformats.org/presentationml/2006/main">
  <p:tag name="NAME" val="MoonShape"/>
</p:tagLst>
</file>

<file path=ppt/tags/tag2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2.xml><?xml version="1.0" encoding="utf-8"?>
<p:tagLst xmlns:a="http://schemas.openxmlformats.org/drawingml/2006/main" xmlns:r="http://schemas.openxmlformats.org/officeDocument/2006/relationships" xmlns:p="http://schemas.openxmlformats.org/presentationml/2006/main">
  <p:tag name="NAME" val="MoonShape"/>
</p:tagLst>
</file>

<file path=ppt/tags/tag223.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224.xml><?xml version="1.0" encoding="utf-8"?>
<p:tagLst xmlns:a="http://schemas.openxmlformats.org/drawingml/2006/main" xmlns:r="http://schemas.openxmlformats.org/officeDocument/2006/relationships" xmlns:p="http://schemas.openxmlformats.org/presentationml/2006/main">
  <p:tag name="NAME" val="MoonShape"/>
</p:tagLst>
</file>

<file path=ppt/tags/tag22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Vnc9B6xbJ0S9FWkcncFal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Zadffia11E.uO0elIMJoc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QPrPLTZSEECfR8r5pJsK4g"/>
</p:tagLst>
</file>

<file path=ppt/tags/tag23.xml><?xml version="1.0" encoding="utf-8"?>
<p:tagLst xmlns:a="http://schemas.openxmlformats.org/drawingml/2006/main" xmlns:r="http://schemas.openxmlformats.org/officeDocument/2006/relationships" xmlns:p="http://schemas.openxmlformats.org/presentationml/2006/main">
  <p:tag name="NAME" val="Moon"/>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ar6WWh08Y0.kgn3iLEPG.A"/>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jpGpXGE9gUO3c3aah3gHXg"/>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q65IV1fsqk.LArrkpBT8rA"/>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jkGthq4M90qofWwgcqziEg"/>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FwhJCY7L3Eac.UXErjjpZ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Bd59iIyx4kSlWvnxwO9wRA"/>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_mHWpCVh4EulCcC5ChQ97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z7FnJeV_JEuIIRLKUOYCz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IiMIEpbk.EGvpHAcUzH7KA"/>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l4G34pUn7EWrhLNbfolNdA"/>
</p:tagLst>
</file>

<file path=ppt/tags/tag24.xml><?xml version="1.0" encoding="utf-8"?>
<p:tagLst xmlns:a="http://schemas.openxmlformats.org/drawingml/2006/main" xmlns:r="http://schemas.openxmlformats.org/officeDocument/2006/relationships" xmlns:p="http://schemas.openxmlformats.org/presentationml/2006/main">
  <p:tag name="NAME" val="MoonShap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kDy0l8tq50OhiB685AeKP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TJQA7CTLOUiYRdTrMyff2w"/>
</p:tagLst>
</file>

<file path=ppt/tags/tag242.xml><?xml version="1.0" encoding="utf-8"?>
<p:tagLst xmlns:a="http://schemas.openxmlformats.org/drawingml/2006/main" xmlns:r="http://schemas.openxmlformats.org/officeDocument/2006/relationships" xmlns:p="http://schemas.openxmlformats.org/presentationml/2006/main">
  <p:tag name="NAME" val="Moon"/>
</p:tagLst>
</file>

<file path=ppt/tags/tag243.xml><?xml version="1.0" encoding="utf-8"?>
<p:tagLst xmlns:a="http://schemas.openxmlformats.org/drawingml/2006/main" xmlns:r="http://schemas.openxmlformats.org/officeDocument/2006/relationships" xmlns:p="http://schemas.openxmlformats.org/presentationml/2006/main">
  <p:tag name="NAME" val="Moon"/>
</p:tagLst>
</file>

<file path=ppt/tags/tag244.xml><?xml version="1.0" encoding="utf-8"?>
<p:tagLst xmlns:a="http://schemas.openxmlformats.org/drawingml/2006/main" xmlns:r="http://schemas.openxmlformats.org/officeDocument/2006/relationships" xmlns:p="http://schemas.openxmlformats.org/presentationml/2006/main">
  <p:tag name="NAME" val="Moon"/>
</p:tagLst>
</file>

<file path=ppt/tags/tag245.xml><?xml version="1.0" encoding="utf-8"?>
<p:tagLst xmlns:a="http://schemas.openxmlformats.org/drawingml/2006/main" xmlns:r="http://schemas.openxmlformats.org/officeDocument/2006/relationships" xmlns:p="http://schemas.openxmlformats.org/presentationml/2006/main">
  <p:tag name="NAME" val="Moon"/>
</p:tagLst>
</file>

<file path=ppt/tags/tag246.xml><?xml version="1.0" encoding="utf-8"?>
<p:tagLst xmlns:a="http://schemas.openxmlformats.org/drawingml/2006/main" xmlns:r="http://schemas.openxmlformats.org/officeDocument/2006/relationships" xmlns:p="http://schemas.openxmlformats.org/presentationml/2006/main">
  <p:tag name="NAME" val="Moon"/>
</p:tagLst>
</file>

<file path=ppt/tags/tag247.xml><?xml version="1.0" encoding="utf-8"?>
<p:tagLst xmlns:a="http://schemas.openxmlformats.org/drawingml/2006/main" xmlns:r="http://schemas.openxmlformats.org/officeDocument/2006/relationships" xmlns:p="http://schemas.openxmlformats.org/presentationml/2006/main">
  <p:tag name="NAME" val="MoonShape"/>
</p:tagLst>
</file>

<file path=ppt/tags/tag248.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49.xml><?xml version="1.0" encoding="utf-8"?>
<p:tagLst xmlns:a="http://schemas.openxmlformats.org/drawingml/2006/main" xmlns:r="http://schemas.openxmlformats.org/officeDocument/2006/relationships" xmlns:p="http://schemas.openxmlformats.org/presentationml/2006/main">
  <p:tag name="NAME" val="MoonShape"/>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5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51.xml><?xml version="1.0" encoding="utf-8"?>
<p:tagLst xmlns:a="http://schemas.openxmlformats.org/drawingml/2006/main" xmlns:r="http://schemas.openxmlformats.org/officeDocument/2006/relationships" xmlns:p="http://schemas.openxmlformats.org/presentationml/2006/main">
  <p:tag name="NAME" val="MoonShape"/>
</p:tagLst>
</file>

<file path=ppt/tags/tag25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53.xml><?xml version="1.0" encoding="utf-8"?>
<p:tagLst xmlns:a="http://schemas.openxmlformats.org/drawingml/2006/main" xmlns:r="http://schemas.openxmlformats.org/officeDocument/2006/relationships" xmlns:p="http://schemas.openxmlformats.org/presentationml/2006/main">
  <p:tag name="NAME" val="MoonShape"/>
</p:tagLst>
</file>

<file path=ppt/tags/tag254.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255.xml><?xml version="1.0" encoding="utf-8"?>
<p:tagLst xmlns:a="http://schemas.openxmlformats.org/drawingml/2006/main" xmlns:r="http://schemas.openxmlformats.org/officeDocument/2006/relationships" xmlns:p="http://schemas.openxmlformats.org/presentationml/2006/main">
  <p:tag name="NAME" val="MoonShape"/>
</p:tagLst>
</file>

<file path=ppt/tags/tag256.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Vnc9B6xbJ0S9FWkcncFalg"/>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Zadffia11E.uO0elIMJocw"/>
</p:tagLst>
</file>

<file path=ppt/tags/tag26.xml><?xml version="1.0" encoding="utf-8"?>
<p:tagLst xmlns:a="http://schemas.openxmlformats.org/drawingml/2006/main" xmlns:r="http://schemas.openxmlformats.org/officeDocument/2006/relationships" xmlns:p="http://schemas.openxmlformats.org/presentationml/2006/main">
  <p:tag name="NAME" val="MoonShap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QPrPLTZSEECfR8r5pJsK4g"/>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ar6WWh08Y0.kgn3iLEPG.A"/>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jpGpXGE9gUO3c3aah3gHXg"/>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q65IV1fsqk.LArrkpBT8rA"/>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jkGthq4M90qofWwgcqziEg"/>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FwhJCY7L3Eac.UXErjjpZQ"/>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Bd59iIyx4kSlWvnxwO9wR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_mHWpCVh4EulCcC5ChQ97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z7FnJeV_JEuIIRLKUOYCzg"/>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IiMIEpbk.EGvpHAcUzH7KA"/>
</p:tagLst>
</file>

<file path=ppt/tags/tag27.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l4G34pUn7EWrhLNbfolNdA"/>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kDy0l8tq50OhiB685AeKPg"/>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TJQA7CTLOUiYRdTrMyff2w"/>
</p:tagLst>
</file>

<file path=ppt/tags/tag273.xml><?xml version="1.0" encoding="utf-8"?>
<p:tagLst xmlns:a="http://schemas.openxmlformats.org/drawingml/2006/main" xmlns:r="http://schemas.openxmlformats.org/officeDocument/2006/relationships" xmlns:p="http://schemas.openxmlformats.org/presentationml/2006/main">
  <p:tag name="NAME" val="Moon"/>
</p:tagLst>
</file>

<file path=ppt/tags/tag274.xml><?xml version="1.0" encoding="utf-8"?>
<p:tagLst xmlns:a="http://schemas.openxmlformats.org/drawingml/2006/main" xmlns:r="http://schemas.openxmlformats.org/officeDocument/2006/relationships" xmlns:p="http://schemas.openxmlformats.org/presentationml/2006/main">
  <p:tag name="NAME" val="Moon"/>
</p:tagLst>
</file>

<file path=ppt/tags/tag275.xml><?xml version="1.0" encoding="utf-8"?>
<p:tagLst xmlns:a="http://schemas.openxmlformats.org/drawingml/2006/main" xmlns:r="http://schemas.openxmlformats.org/officeDocument/2006/relationships" xmlns:p="http://schemas.openxmlformats.org/presentationml/2006/main">
  <p:tag name="NAME" val="Moon"/>
</p:tagLst>
</file>

<file path=ppt/tags/tag276.xml><?xml version="1.0" encoding="utf-8"?>
<p:tagLst xmlns:a="http://schemas.openxmlformats.org/drawingml/2006/main" xmlns:r="http://schemas.openxmlformats.org/officeDocument/2006/relationships" xmlns:p="http://schemas.openxmlformats.org/presentationml/2006/main">
  <p:tag name="NAME" val="Moon"/>
</p:tagLst>
</file>

<file path=ppt/tags/tag277.xml><?xml version="1.0" encoding="utf-8"?>
<p:tagLst xmlns:a="http://schemas.openxmlformats.org/drawingml/2006/main" xmlns:r="http://schemas.openxmlformats.org/officeDocument/2006/relationships" xmlns:p="http://schemas.openxmlformats.org/presentationml/2006/main">
  <p:tag name="NAME" val="Moon"/>
</p:tagLst>
</file>

<file path=ppt/tags/tag278.xml><?xml version="1.0" encoding="utf-8"?>
<p:tagLst xmlns:a="http://schemas.openxmlformats.org/drawingml/2006/main" xmlns:r="http://schemas.openxmlformats.org/officeDocument/2006/relationships" xmlns:p="http://schemas.openxmlformats.org/presentationml/2006/main">
  <p:tag name="NAME" val="MoonShape"/>
</p:tagLst>
</file>

<file path=ppt/tags/tag279.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8.xml><?xml version="1.0" encoding="utf-8"?>
<p:tagLst xmlns:a="http://schemas.openxmlformats.org/drawingml/2006/main" xmlns:r="http://schemas.openxmlformats.org/officeDocument/2006/relationships" xmlns:p="http://schemas.openxmlformats.org/presentationml/2006/main">
  <p:tag name="NAME" val="MoonShape"/>
</p:tagLst>
</file>

<file path=ppt/tags/tag280.xml><?xml version="1.0" encoding="utf-8"?>
<p:tagLst xmlns:a="http://schemas.openxmlformats.org/drawingml/2006/main" xmlns:r="http://schemas.openxmlformats.org/officeDocument/2006/relationships" xmlns:p="http://schemas.openxmlformats.org/presentationml/2006/main">
  <p:tag name="NAME" val="MoonShape"/>
</p:tagLst>
</file>

<file path=ppt/tags/tag28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82.xml><?xml version="1.0" encoding="utf-8"?>
<p:tagLst xmlns:a="http://schemas.openxmlformats.org/drawingml/2006/main" xmlns:r="http://schemas.openxmlformats.org/officeDocument/2006/relationships" xmlns:p="http://schemas.openxmlformats.org/presentationml/2006/main">
  <p:tag name="NAME" val="MoonShape"/>
</p:tagLst>
</file>

<file path=ppt/tags/tag28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84.xml><?xml version="1.0" encoding="utf-8"?>
<p:tagLst xmlns:a="http://schemas.openxmlformats.org/drawingml/2006/main" xmlns:r="http://schemas.openxmlformats.org/officeDocument/2006/relationships" xmlns:p="http://schemas.openxmlformats.org/presentationml/2006/main">
  <p:tag name="NAME" val="MoonShape"/>
</p:tagLst>
</file>

<file path=ppt/tags/tag285.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286.xml><?xml version="1.0" encoding="utf-8"?>
<p:tagLst xmlns:a="http://schemas.openxmlformats.org/drawingml/2006/main" xmlns:r="http://schemas.openxmlformats.org/officeDocument/2006/relationships" xmlns:p="http://schemas.openxmlformats.org/presentationml/2006/main">
  <p:tag name="NAME" val="MoonShape"/>
</p:tagLst>
</file>

<file path=ppt/tags/tag28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Vnc9B6xbJ0S9FWkcncFalg"/>
</p:tagLst>
</file>

<file path=ppt/tags/tag2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Zadffia11E.uO0elIMJocw"/>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QPrPLTZSEECfR8r5pJsK4g"/>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ar6WWh08Y0.kgn3iLEPG.A"/>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jpGpXGE9gUO3c3aah3gHXg"/>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q65IV1fsqk.LArrkpBT8rA"/>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jkGthq4M90qofWwgcqziEg"/>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FwhJCY7L3Eac.UXErjjpZQ"/>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Bd59iIyx4kSlWvnxwO9wRA"/>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_mHWpCVh4EulCcC5ChQ97A"/>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z7FnJeV_JEuIIRLKUOYCz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Vnc9B6xbJ0S9FWkcncFalg"/>
</p:tagLst>
</file>

<file path=ppt/tags/tag30.xml><?xml version="1.0" encoding="utf-8"?>
<p:tagLst xmlns:a="http://schemas.openxmlformats.org/drawingml/2006/main" xmlns:r="http://schemas.openxmlformats.org/officeDocument/2006/relationships" xmlns:p="http://schemas.openxmlformats.org/presentationml/2006/main">
  <p:tag name="NAME" val="MoonShap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IiMIEpbk.EGvpHAcUzH7KA"/>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l4G34pUn7EWrhLNbfolNdA"/>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kDy0l8tq50OhiB685AeKPg"/>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TJQA7CTLOUiYRdTrMyff2w"/>
</p:tagLst>
</file>

<file path=ppt/tags/tag304.xml><?xml version="1.0" encoding="utf-8"?>
<p:tagLst xmlns:a="http://schemas.openxmlformats.org/drawingml/2006/main" xmlns:r="http://schemas.openxmlformats.org/officeDocument/2006/relationships" xmlns:p="http://schemas.openxmlformats.org/presentationml/2006/main">
  <p:tag name="NAME" val="Moon"/>
</p:tagLst>
</file>

<file path=ppt/tags/tag305.xml><?xml version="1.0" encoding="utf-8"?>
<p:tagLst xmlns:a="http://schemas.openxmlformats.org/drawingml/2006/main" xmlns:r="http://schemas.openxmlformats.org/officeDocument/2006/relationships" xmlns:p="http://schemas.openxmlformats.org/presentationml/2006/main">
  <p:tag name="NAME" val="Moon"/>
</p:tagLst>
</file>

<file path=ppt/tags/tag306.xml><?xml version="1.0" encoding="utf-8"?>
<p:tagLst xmlns:a="http://schemas.openxmlformats.org/drawingml/2006/main" xmlns:r="http://schemas.openxmlformats.org/officeDocument/2006/relationships" xmlns:p="http://schemas.openxmlformats.org/presentationml/2006/main">
  <p:tag name="NAME" val="Moon"/>
</p:tagLst>
</file>

<file path=ppt/tags/tag307.xml><?xml version="1.0" encoding="utf-8"?>
<p:tagLst xmlns:a="http://schemas.openxmlformats.org/drawingml/2006/main" xmlns:r="http://schemas.openxmlformats.org/officeDocument/2006/relationships" xmlns:p="http://schemas.openxmlformats.org/presentationml/2006/main">
  <p:tag name="NAME" val="Moon"/>
</p:tagLst>
</file>

<file path=ppt/tags/tag308.xml><?xml version="1.0" encoding="utf-8"?>
<p:tagLst xmlns:a="http://schemas.openxmlformats.org/drawingml/2006/main" xmlns:r="http://schemas.openxmlformats.org/officeDocument/2006/relationships" xmlns:p="http://schemas.openxmlformats.org/presentationml/2006/main">
  <p:tag name="NAME" val="Moon"/>
</p:tagLst>
</file>

<file path=ppt/tags/tag309.xml><?xml version="1.0" encoding="utf-8"?>
<p:tagLst xmlns:a="http://schemas.openxmlformats.org/drawingml/2006/main" xmlns:r="http://schemas.openxmlformats.org/officeDocument/2006/relationships" xmlns:p="http://schemas.openxmlformats.org/presentationml/2006/main">
  <p:tag name="NAME" val="MoonShape"/>
</p:tagLst>
</file>

<file path=ppt/tags/tag31.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310.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11.xml><?xml version="1.0" encoding="utf-8"?>
<p:tagLst xmlns:a="http://schemas.openxmlformats.org/drawingml/2006/main" xmlns:r="http://schemas.openxmlformats.org/officeDocument/2006/relationships" xmlns:p="http://schemas.openxmlformats.org/presentationml/2006/main">
  <p:tag name="NAME" val="MoonShape"/>
</p:tagLst>
</file>

<file path=ppt/tags/tag312.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13.xml><?xml version="1.0" encoding="utf-8"?>
<p:tagLst xmlns:a="http://schemas.openxmlformats.org/drawingml/2006/main" xmlns:r="http://schemas.openxmlformats.org/officeDocument/2006/relationships" xmlns:p="http://schemas.openxmlformats.org/presentationml/2006/main">
  <p:tag name="NAME" val="MoonShape"/>
</p:tagLst>
</file>

<file path=ppt/tags/tag3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15.xml><?xml version="1.0" encoding="utf-8"?>
<p:tagLst xmlns:a="http://schemas.openxmlformats.org/drawingml/2006/main" xmlns:r="http://schemas.openxmlformats.org/officeDocument/2006/relationships" xmlns:p="http://schemas.openxmlformats.org/presentationml/2006/main">
  <p:tag name="NAME" val="MoonShape"/>
</p:tagLst>
</file>

<file path=ppt/tags/tag316.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317.xml><?xml version="1.0" encoding="utf-8"?>
<p:tagLst xmlns:a="http://schemas.openxmlformats.org/drawingml/2006/main" xmlns:r="http://schemas.openxmlformats.org/officeDocument/2006/relationships" xmlns:p="http://schemas.openxmlformats.org/presentationml/2006/main">
  <p:tag name="NAME" val="MoonShape"/>
</p:tagLst>
</file>

<file path=ppt/tags/tag31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NAME" val="MoonShap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Vnc9B6xbJ0S9FWkcncFalg"/>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Zadffia11E.uO0elIMJoc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QPrPLTZSEECfR8r5pJsK4g"/>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ar6WWh08Y0.kgn3iLEPG.A"/>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jpGpXGE9gUO3c3aah3gHXg"/>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q65IV1fsqk.LArrkpBT8rA"/>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jkGthq4M90qofWwgcqziEg"/>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FwhJCY7L3Eac.UXErjjpZQ"/>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Bd59iIyx4kSlWvnxwO9wRA"/>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_mHWpCVh4EulCcC5ChQ97A"/>
</p:tagLst>
</file>

<file path=ppt/tags/tag3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z7FnJeV_JEuIIRLKUOYCz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IiMIEpbk.EGvpHAcUzH7KA"/>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l4G34pUn7EWrhLNbfolNdA"/>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kDy0l8tq50OhiB685AeKPg"/>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TJQA7CTLOUiYRdTrMyff2w"/>
</p:tagLst>
</file>

<file path=ppt/tags/tag335.xml><?xml version="1.0" encoding="utf-8"?>
<p:tagLst xmlns:a="http://schemas.openxmlformats.org/drawingml/2006/main" xmlns:r="http://schemas.openxmlformats.org/officeDocument/2006/relationships" xmlns:p="http://schemas.openxmlformats.org/presentationml/2006/main">
  <p:tag name="NAME" val="Moon"/>
</p:tagLst>
</file>

<file path=ppt/tags/tag336.xml><?xml version="1.0" encoding="utf-8"?>
<p:tagLst xmlns:a="http://schemas.openxmlformats.org/drawingml/2006/main" xmlns:r="http://schemas.openxmlformats.org/officeDocument/2006/relationships" xmlns:p="http://schemas.openxmlformats.org/presentationml/2006/main">
  <p:tag name="NAME" val="Moon"/>
</p:tagLst>
</file>

<file path=ppt/tags/tag337.xml><?xml version="1.0" encoding="utf-8"?>
<p:tagLst xmlns:a="http://schemas.openxmlformats.org/drawingml/2006/main" xmlns:r="http://schemas.openxmlformats.org/officeDocument/2006/relationships" xmlns:p="http://schemas.openxmlformats.org/presentationml/2006/main">
  <p:tag name="NAME" val="Moon"/>
</p:tagLst>
</file>

<file path=ppt/tags/tag338.xml><?xml version="1.0" encoding="utf-8"?>
<p:tagLst xmlns:a="http://schemas.openxmlformats.org/drawingml/2006/main" xmlns:r="http://schemas.openxmlformats.org/officeDocument/2006/relationships" xmlns:p="http://schemas.openxmlformats.org/presentationml/2006/main">
  <p:tag name="NAME" val="Moon"/>
</p:tagLst>
</file>

<file path=ppt/tags/tag339.xml><?xml version="1.0" encoding="utf-8"?>
<p:tagLst xmlns:a="http://schemas.openxmlformats.org/drawingml/2006/main" xmlns:r="http://schemas.openxmlformats.org/officeDocument/2006/relationships" xmlns:p="http://schemas.openxmlformats.org/presentationml/2006/main">
  <p:tag name="NAME" val="Moon"/>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0.xml><?xml version="1.0" encoding="utf-8"?>
<p:tagLst xmlns:a="http://schemas.openxmlformats.org/drawingml/2006/main" xmlns:r="http://schemas.openxmlformats.org/officeDocument/2006/relationships" xmlns:p="http://schemas.openxmlformats.org/presentationml/2006/main">
  <p:tag name="NAME" val="MoonShape"/>
</p:tagLst>
</file>

<file path=ppt/tags/tag341.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42.xml><?xml version="1.0" encoding="utf-8"?>
<p:tagLst xmlns:a="http://schemas.openxmlformats.org/drawingml/2006/main" xmlns:r="http://schemas.openxmlformats.org/officeDocument/2006/relationships" xmlns:p="http://schemas.openxmlformats.org/presentationml/2006/main">
  <p:tag name="NAME" val="MoonShape"/>
</p:tagLst>
</file>

<file path=ppt/tags/tag34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44.xml><?xml version="1.0" encoding="utf-8"?>
<p:tagLst xmlns:a="http://schemas.openxmlformats.org/drawingml/2006/main" xmlns:r="http://schemas.openxmlformats.org/officeDocument/2006/relationships" xmlns:p="http://schemas.openxmlformats.org/presentationml/2006/main">
  <p:tag name="NAME" val="MoonShape"/>
</p:tagLst>
</file>

<file path=ppt/tags/tag34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46.xml><?xml version="1.0" encoding="utf-8"?>
<p:tagLst xmlns:a="http://schemas.openxmlformats.org/drawingml/2006/main" xmlns:r="http://schemas.openxmlformats.org/officeDocument/2006/relationships" xmlns:p="http://schemas.openxmlformats.org/presentationml/2006/main">
  <p:tag name="NAME" val="MoonShape"/>
</p:tagLst>
</file>

<file path=ppt/tags/tag347.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348.xml><?xml version="1.0" encoding="utf-8"?>
<p:tagLst xmlns:a="http://schemas.openxmlformats.org/drawingml/2006/main" xmlns:r="http://schemas.openxmlformats.org/officeDocument/2006/relationships" xmlns:p="http://schemas.openxmlformats.org/presentationml/2006/main">
  <p:tag name="NAME" val="MoonShape"/>
</p:tagLst>
</file>

<file path=ppt/tags/tag34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3AGpRvNUFUWajWGKve9OtQ"/>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nXbrgOSQo0aTmohPP0ySfA"/>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Wo_7KK2FvUqYFTsjqg5F.w"/>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YuIO5CYH00CLAVEkG2iLc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MPRh0TaGzU22KYyc1x9pnA"/>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7scR.13ilUaKTlaALo_mhA"/>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NxQIbwEXlEmgrq3VZOInjA"/>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GwqTGwxgLEmsMFgw0_nTiA"/>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oLInhcCsUyE62cNG8fcWg"/>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GfL43Pb_bkuL_FPE7tpsz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nEQ7_.pIOUKz1gHJ2dnLkQ"/>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ycQROR3TskOUrVXOthECYQ"/>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DC_u5GVbI0Kb0YRGlxg7Fw"/>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mvOjUl7cu0OaeFEeeZY8yQ"/>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9w19Tc51D0GM3JDxEONgfg"/>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62Ptgvn9.0.7ypTOIzGYfA"/>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64Jk7Tdk40qRDy_m8GVBhg"/>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AY933DRVCEi6F5cn6.YH5g"/>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78OEtI3QN0.z6vRF8l43Yg"/>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kIkNvd4xD0OmSPczH0BvKQ"/>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EQkTi4UKtkS2R1OIqTsCEg"/>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nXbrgOSQo0aTmohPP0ySfA"/>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DC_u5GVbI0Kb0YRGlxg7Fw"/>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nXbrgOSQo0aTmohPP0ySfA"/>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DC_u5GVbI0Kb0YRGlxg7Fw"/>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nXbrgOSQo0aTmohPP0ySfA"/>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DC_u5GVbI0Kb0YRGlxg7Fw"/>
</p:tagLst>
</file>

<file path=ppt/tags/tag378.xml><?xml version="1.0" encoding="utf-8"?>
<p:tagLst xmlns:a="http://schemas.openxmlformats.org/drawingml/2006/main" xmlns:r="http://schemas.openxmlformats.org/officeDocument/2006/relationships" xmlns:p="http://schemas.openxmlformats.org/presentationml/2006/main">
  <p:tag name="BCTOOLS_AGENDATEXT_DONOTDELETE" val="Overview slide"/>
</p:tagLst>
</file>

<file path=ppt/tags/tag379.xml><?xml version="1.0" encoding="utf-8"?>
<p:tagLst xmlns:a="http://schemas.openxmlformats.org/drawingml/2006/main" xmlns:r="http://schemas.openxmlformats.org/officeDocument/2006/relationships" xmlns:p="http://schemas.openxmlformats.org/presentationml/2006/main">
  <p:tag name="BCTOOLS_AGENDATEXT_DONOTDELETE" val="Overview slid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Emxyek5qC0qrjqCKRK6U4w"/>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nXbrgOSQo0aTmohPP0ySfA"/>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pDC_u5GVbI0Kb0YRGlxg7Fw"/>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nXbrgOSQo0aTmohPP0ySfA"/>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pDC_u5GVbI0Kb0YRGlxg7F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UaAU0LV4v0KMS45YS8Bj2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dbmGekP3k0uY_ubq6jdV1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ifb4GgubOkSoinNylPA3Z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JxeNHVe9fEuCu_7AixUqE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mYY_dct1zke9lyDM9qKLj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EnwbbhemJk.ZadNijYjrv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1Ht7fN9e7ECohCVy170sc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Vnc9B6xbJ0S9FWkcncFal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Zadffia11E.uO0elIMJoc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QPrPLTZSEECfR8r5pJsK4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ar6WWh08Y0.kgn3iLEPG.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iNVdam_A.Ue2EiEiqG5_k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jpGpXGE9gUO3c3aah3gHX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q65IV1fsqk.LArrkpBT8r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jkGthq4M90qofWwgcqziE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FwhJCY7L3Eac.UXErjjpZ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Bd59iIyx4kSlWvnxwO9wR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_mHWpCVh4EulCcC5ChQ97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z7FnJeV_JEuIIRLKUOYCz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IiMIEpbk.EGvpHAcUzH7K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l4G34pUn7EWrhLNbfolNd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kDy0l8tq50OhiB685AeKP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Zadffia11E.uO0elIMJocw"/>
</p:tagLst>
</file>

<file path=ppt/tags/tag60.xml><?xml version="1.0" encoding="utf-8"?>
<p:tagLst xmlns:a="http://schemas.openxmlformats.org/drawingml/2006/main" xmlns:r="http://schemas.openxmlformats.org/officeDocument/2006/relationships" xmlns:p="http://schemas.openxmlformats.org/presentationml/2006/main">
  <p:tag name="NAME" val="Moon"/>
</p:tagLst>
</file>

<file path=ppt/tags/tag61.xml><?xml version="1.0" encoding="utf-8"?>
<p:tagLst xmlns:a="http://schemas.openxmlformats.org/drawingml/2006/main" xmlns:r="http://schemas.openxmlformats.org/officeDocument/2006/relationships" xmlns:p="http://schemas.openxmlformats.org/presentationml/2006/main">
  <p:tag name="NAME" val="Moon"/>
</p:tagLst>
</file>

<file path=ppt/tags/tag62.xml><?xml version="1.0" encoding="utf-8"?>
<p:tagLst xmlns:a="http://schemas.openxmlformats.org/drawingml/2006/main" xmlns:r="http://schemas.openxmlformats.org/officeDocument/2006/relationships" xmlns:p="http://schemas.openxmlformats.org/presentationml/2006/main">
  <p:tag name="NAME" val="Moon"/>
</p:tagLst>
</file>

<file path=ppt/tags/tag63.xml><?xml version="1.0" encoding="utf-8"?>
<p:tagLst xmlns:a="http://schemas.openxmlformats.org/drawingml/2006/main" xmlns:r="http://schemas.openxmlformats.org/officeDocument/2006/relationships" xmlns:p="http://schemas.openxmlformats.org/presentationml/2006/main">
  <p:tag name="NAME" val="Moon"/>
</p:tagLst>
</file>

<file path=ppt/tags/tag64.xml><?xml version="1.0" encoding="utf-8"?>
<p:tagLst xmlns:a="http://schemas.openxmlformats.org/drawingml/2006/main" xmlns:r="http://schemas.openxmlformats.org/officeDocument/2006/relationships" xmlns:p="http://schemas.openxmlformats.org/presentationml/2006/main">
  <p:tag name="NAME" val="Moon"/>
</p:tagLst>
</file>

<file path=ppt/tags/tag65.xml><?xml version="1.0" encoding="utf-8"?>
<p:tagLst xmlns:a="http://schemas.openxmlformats.org/drawingml/2006/main" xmlns:r="http://schemas.openxmlformats.org/officeDocument/2006/relationships" xmlns:p="http://schemas.openxmlformats.org/presentationml/2006/main">
  <p:tag name="NAME" val="MoonShape"/>
</p:tagLst>
</file>

<file path=ppt/tags/tag6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67.xml><?xml version="1.0" encoding="utf-8"?>
<p:tagLst xmlns:a="http://schemas.openxmlformats.org/drawingml/2006/main" xmlns:r="http://schemas.openxmlformats.org/officeDocument/2006/relationships" xmlns:p="http://schemas.openxmlformats.org/presentationml/2006/main">
  <p:tag name="NAME" val="MoonShape"/>
</p:tagLst>
</file>

<file path=ppt/tags/tag6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69.xml><?xml version="1.0" encoding="utf-8"?>
<p:tagLst xmlns:a="http://schemas.openxmlformats.org/drawingml/2006/main" xmlns:r="http://schemas.openxmlformats.org/officeDocument/2006/relationships" xmlns:p="http://schemas.openxmlformats.org/presentationml/2006/main">
  <p:tag name="NAME" val="MoonShap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QPrPLTZSEECfR8r5pJsK4g"/>
</p:tagLst>
</file>

<file path=ppt/tags/tag7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71.xml><?xml version="1.0" encoding="utf-8"?>
<p:tagLst xmlns:a="http://schemas.openxmlformats.org/drawingml/2006/main" xmlns:r="http://schemas.openxmlformats.org/officeDocument/2006/relationships" xmlns:p="http://schemas.openxmlformats.org/presentationml/2006/main">
  <p:tag name="NAME" val="MoonShape"/>
</p:tagLst>
</file>

<file path=ppt/tags/tag72.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73.xml><?xml version="1.0" encoding="utf-8"?>
<p:tagLst xmlns:a="http://schemas.openxmlformats.org/drawingml/2006/main" xmlns:r="http://schemas.openxmlformats.org/officeDocument/2006/relationships" xmlns:p="http://schemas.openxmlformats.org/presentationml/2006/main">
  <p:tag name="NAME" val="MoonShape"/>
</p:tagLst>
</file>

<file path=ppt/tags/tag7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Vnc9B6xbJ0S9FWkcncFal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Zadffia11E.uO0elIMJoc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QPrPLTZSEECfR8r5pJsK4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ar6WWh08Y0.kgn3iLEPG.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ar6WWh08Y0.kgn3iLEPG.A"/>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jpGpXGE9gUO3c3aah3gHX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q65IV1fsqk.LArrkpBT8r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jkGthq4M90qofWwgcqziE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FwhJCY7L3Eac.UXErjjpZ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Bd59iIyx4kSlWvnxwO9wR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_mHWpCVh4EulCcC5ChQ97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z7FnJeV_JEuIIRLKUOYCz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IiMIEpbk.EGvpHAcUzH7K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l4G34pUn7EWrhLNbfolNd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kDy0l8tq50OhiB685AeKP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jpGpXGE9gUO3c3aah3gHXg"/>
</p:tagLst>
</file>

<file path=ppt/tags/tag90.xml><?xml version="1.0" encoding="utf-8"?>
<p:tagLst xmlns:a="http://schemas.openxmlformats.org/drawingml/2006/main" xmlns:r="http://schemas.openxmlformats.org/officeDocument/2006/relationships" xmlns:p="http://schemas.openxmlformats.org/presentationml/2006/main">
  <p:tag name="NAME" val="Moon"/>
</p:tagLst>
</file>

<file path=ppt/tags/tag91.xml><?xml version="1.0" encoding="utf-8"?>
<p:tagLst xmlns:a="http://schemas.openxmlformats.org/drawingml/2006/main" xmlns:r="http://schemas.openxmlformats.org/officeDocument/2006/relationships" xmlns:p="http://schemas.openxmlformats.org/presentationml/2006/main">
  <p:tag name="NAME" val="Moon"/>
</p:tagLst>
</file>

<file path=ppt/tags/tag92.xml><?xml version="1.0" encoding="utf-8"?>
<p:tagLst xmlns:a="http://schemas.openxmlformats.org/drawingml/2006/main" xmlns:r="http://schemas.openxmlformats.org/officeDocument/2006/relationships" xmlns:p="http://schemas.openxmlformats.org/presentationml/2006/main">
  <p:tag name="NAME" val="Moon"/>
</p:tagLst>
</file>

<file path=ppt/tags/tag93.xml><?xml version="1.0" encoding="utf-8"?>
<p:tagLst xmlns:a="http://schemas.openxmlformats.org/drawingml/2006/main" xmlns:r="http://schemas.openxmlformats.org/officeDocument/2006/relationships" xmlns:p="http://schemas.openxmlformats.org/presentationml/2006/main">
  <p:tag name="NAME" val="Moon"/>
</p:tagLst>
</file>

<file path=ppt/tags/tag94.xml><?xml version="1.0" encoding="utf-8"?>
<p:tagLst xmlns:a="http://schemas.openxmlformats.org/drawingml/2006/main" xmlns:r="http://schemas.openxmlformats.org/officeDocument/2006/relationships" xmlns:p="http://schemas.openxmlformats.org/presentationml/2006/main">
  <p:tag name="NAME" val="Moon"/>
</p:tagLst>
</file>

<file path=ppt/tags/tag95.xml><?xml version="1.0" encoding="utf-8"?>
<p:tagLst xmlns:a="http://schemas.openxmlformats.org/drawingml/2006/main" xmlns:r="http://schemas.openxmlformats.org/officeDocument/2006/relationships" xmlns:p="http://schemas.openxmlformats.org/presentationml/2006/main">
  <p:tag name="NAME" val="MoonShape"/>
</p:tagLst>
</file>

<file path=ppt/tags/tag9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97.xml><?xml version="1.0" encoding="utf-8"?>
<p:tagLst xmlns:a="http://schemas.openxmlformats.org/drawingml/2006/main" xmlns:r="http://schemas.openxmlformats.org/officeDocument/2006/relationships" xmlns:p="http://schemas.openxmlformats.org/presentationml/2006/main">
  <p:tag name="NAME" val="MoonShape"/>
</p:tagLst>
</file>

<file path=ppt/tags/tag9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99.xml><?xml version="1.0" encoding="utf-8"?>
<p:tagLst xmlns:a="http://schemas.openxmlformats.org/drawingml/2006/main" xmlns:r="http://schemas.openxmlformats.org/officeDocument/2006/relationships" xmlns:p="http://schemas.openxmlformats.org/presentationml/2006/main">
  <p:tag name="NAME" val="MoonShape"/>
</p:tagLst>
</file>

<file path=ppt/theme/theme1.xml><?xml version="1.0" encoding="utf-8"?>
<a:theme xmlns:a="http://schemas.openxmlformats.org/drawingml/2006/main" name="Bee Care_Powerpoint Master">
  <a:themeElements>
    <a:clrScheme name="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fontScheme name="Bayer_Template">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PPT_MASTER_BEE%20_CARE_Office_2010[1]">
  <a:themeElements>
    <a:clrScheme name="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fontScheme name="Bayer_Template">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PPT_MASTER_BEE%20_CARE_Office_2010[1]">
  <a:themeElements>
    <a:clrScheme name="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fontScheme name="Bayer_Template">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11-0301 Bayer_BCS">
  <a:themeElements>
    <a:clrScheme name="11-0301 Bayer_BCS 1">
      <a:dk1>
        <a:srgbClr val="002864"/>
      </a:dk1>
      <a:lt1>
        <a:srgbClr val="6C7AA3"/>
      </a:lt1>
      <a:dk2>
        <a:srgbClr val="6BC200"/>
      </a:dk2>
      <a:lt2>
        <a:srgbClr val="FFFFFF"/>
      </a:lt2>
      <a:accent1>
        <a:srgbClr val="0090C5"/>
      </a:accent1>
      <a:accent2>
        <a:srgbClr val="6BC200"/>
      </a:accent2>
      <a:accent3>
        <a:srgbClr val="BABECE"/>
      </a:accent3>
      <a:accent4>
        <a:srgbClr val="002154"/>
      </a:accent4>
      <a:accent5>
        <a:srgbClr val="AAC6DF"/>
      </a:accent5>
      <a:accent6>
        <a:srgbClr val="60B000"/>
      </a:accent6>
      <a:hlink>
        <a:srgbClr val="676767"/>
      </a:hlink>
      <a:folHlink>
        <a:srgbClr val="000000"/>
      </a:folHlink>
    </a:clrScheme>
    <a:fontScheme name="11-0301 Bayer_BC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7AFC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rgbClr val="A7AFC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11-0301 Bayer_BCS 1">
        <a:dk1>
          <a:srgbClr val="002864"/>
        </a:dk1>
        <a:lt1>
          <a:srgbClr val="6C7AA3"/>
        </a:lt1>
        <a:dk2>
          <a:srgbClr val="6BC200"/>
        </a:dk2>
        <a:lt2>
          <a:srgbClr val="FFFFFF"/>
        </a:lt2>
        <a:accent1>
          <a:srgbClr val="0090C5"/>
        </a:accent1>
        <a:accent2>
          <a:srgbClr val="6BC200"/>
        </a:accent2>
        <a:accent3>
          <a:srgbClr val="BABECE"/>
        </a:accent3>
        <a:accent4>
          <a:srgbClr val="002154"/>
        </a:accent4>
        <a:accent5>
          <a:srgbClr val="AAC6DF"/>
        </a:accent5>
        <a:accent6>
          <a:srgbClr val="60B000"/>
        </a:accent6>
        <a:hlink>
          <a:srgbClr val="676767"/>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2012-02-17_Bee Care Meeting SP_as">
  <a:themeElements>
    <a:clrScheme name="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fontScheme name="Bayer_Template">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yer_TEMPLATE">
  <a:themeElements>
    <a:clrScheme name="Bayer_TEMPLATE 1">
      <a:dk1>
        <a:srgbClr val="002864"/>
      </a:dk1>
      <a:lt1>
        <a:srgbClr val="FFFFFF"/>
      </a:lt1>
      <a:dk2>
        <a:srgbClr val="6C7AA3"/>
      </a:dk2>
      <a:lt2>
        <a:srgbClr val="FFFFFF"/>
      </a:lt2>
      <a:accent1>
        <a:srgbClr val="0090C5"/>
      </a:accent1>
      <a:accent2>
        <a:srgbClr val="6BC200"/>
      </a:accent2>
      <a:accent3>
        <a:srgbClr val="FFFFFF"/>
      </a:accent3>
      <a:accent4>
        <a:srgbClr val="002154"/>
      </a:accent4>
      <a:accent5>
        <a:srgbClr val="AAC6DF"/>
      </a:accent5>
      <a:accent6>
        <a:srgbClr val="60B000"/>
      </a:accent6>
      <a:hlink>
        <a:srgbClr val="676767"/>
      </a:hlink>
      <a:folHlink>
        <a:srgbClr val="000000"/>
      </a:folHlink>
    </a:clrScheme>
    <a:fontScheme name="Bayer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eaVert" wrap="square" lIns="45720" tIns="45720" rIns="4572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kumimoji="0" lang="en-US" sz="1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eaVert" wrap="square" lIns="45720" tIns="45720" rIns="4572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kumimoji="0" lang="en-US" sz="1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ayer_TEMPLATE 1">
        <a:dk1>
          <a:srgbClr val="002864"/>
        </a:dk1>
        <a:lt1>
          <a:srgbClr val="FFFFFF"/>
        </a:lt1>
        <a:dk2>
          <a:srgbClr val="6C7AA3"/>
        </a:dk2>
        <a:lt2>
          <a:srgbClr val="FFFFFF"/>
        </a:lt2>
        <a:accent1>
          <a:srgbClr val="0090C5"/>
        </a:accent1>
        <a:accent2>
          <a:srgbClr val="6BC200"/>
        </a:accent2>
        <a:accent3>
          <a:srgbClr val="FFFFFF"/>
        </a:accent3>
        <a:accent4>
          <a:srgbClr val="002154"/>
        </a:accent4>
        <a:accent5>
          <a:srgbClr val="AAC6DF"/>
        </a:accent5>
        <a:accent6>
          <a:srgbClr val="60B000"/>
        </a:accent6>
        <a:hlink>
          <a:srgbClr val="676767"/>
        </a:hlink>
        <a:folHlink>
          <a:srgbClr val="000000"/>
        </a:folHlink>
      </a:clrScheme>
      <a:clrMap bg1="lt1" tx1="dk1" bg2="lt2" tx2="dk2" accent1="accent1" accent2="accent2" accent3="accent3" accent4="accent4" accent5="accent5" accent6="accent6" hlink="hlink" folHlink="folHlink"/>
    </a:extraClrScheme>
    <a:extraClrScheme>
      <a:clrScheme name="Bayer_TEMPLATE 2">
        <a:dk1>
          <a:srgbClr val="002864"/>
        </a:dk1>
        <a:lt1>
          <a:srgbClr val="FFFFFF"/>
        </a:lt1>
        <a:dk2>
          <a:srgbClr val="6C7AA3"/>
        </a:dk2>
        <a:lt2>
          <a:srgbClr val="FFFFFF"/>
        </a:lt2>
        <a:accent1>
          <a:srgbClr val="FFFFFF"/>
        </a:accent1>
        <a:accent2>
          <a:srgbClr val="6BC200"/>
        </a:accent2>
        <a:accent3>
          <a:srgbClr val="FFFFFF"/>
        </a:accent3>
        <a:accent4>
          <a:srgbClr val="002154"/>
        </a:accent4>
        <a:accent5>
          <a:srgbClr val="FFFFFF"/>
        </a:accent5>
        <a:accent6>
          <a:srgbClr val="60B000"/>
        </a:accent6>
        <a:hlink>
          <a:srgbClr val="676767"/>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ee_Care_Template">
  <a:themeElements>
    <a:clrScheme name="2_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fontScheme name="2_Bayer_Template">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0301 Bayer_BCS">
  <a:themeElements>
    <a:clrScheme name="11-0301 Bayer_BCS 1">
      <a:dk1>
        <a:srgbClr val="002864"/>
      </a:dk1>
      <a:lt1>
        <a:srgbClr val="6C7AA3"/>
      </a:lt1>
      <a:dk2>
        <a:srgbClr val="6BC200"/>
      </a:dk2>
      <a:lt2>
        <a:srgbClr val="FFFFFF"/>
      </a:lt2>
      <a:accent1>
        <a:srgbClr val="0090C5"/>
      </a:accent1>
      <a:accent2>
        <a:srgbClr val="6BC200"/>
      </a:accent2>
      <a:accent3>
        <a:srgbClr val="BABECE"/>
      </a:accent3>
      <a:accent4>
        <a:srgbClr val="002154"/>
      </a:accent4>
      <a:accent5>
        <a:srgbClr val="AAC6DF"/>
      </a:accent5>
      <a:accent6>
        <a:srgbClr val="60B000"/>
      </a:accent6>
      <a:hlink>
        <a:srgbClr val="676767"/>
      </a:hlink>
      <a:folHlink>
        <a:srgbClr val="000000"/>
      </a:folHlink>
    </a:clrScheme>
    <a:fontScheme name="11-0301 Bayer_BC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7AFC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rgbClr val="A7AFC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11-0301 Bayer_BCS 1">
        <a:dk1>
          <a:srgbClr val="002864"/>
        </a:dk1>
        <a:lt1>
          <a:srgbClr val="6C7AA3"/>
        </a:lt1>
        <a:dk2>
          <a:srgbClr val="6BC200"/>
        </a:dk2>
        <a:lt2>
          <a:srgbClr val="FFFFFF"/>
        </a:lt2>
        <a:accent1>
          <a:srgbClr val="0090C5"/>
        </a:accent1>
        <a:accent2>
          <a:srgbClr val="6BC200"/>
        </a:accent2>
        <a:accent3>
          <a:srgbClr val="BABECE"/>
        </a:accent3>
        <a:accent4>
          <a:srgbClr val="002154"/>
        </a:accent4>
        <a:accent5>
          <a:srgbClr val="AAC6DF"/>
        </a:accent5>
        <a:accent6>
          <a:srgbClr val="60B000"/>
        </a:accent6>
        <a:hlink>
          <a:srgbClr val="676767"/>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ee_Care_Template">
  <a:themeElements>
    <a:clrScheme name="2_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fontScheme name="2_Bayer_Template">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ee_Care_Template">
  <a:themeElements>
    <a:clrScheme name="2_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fontScheme name="2_Bayer_Template">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PT_MASTER_BEE%20_CARE_Office_2010[1]">
  <a:themeElements>
    <a:clrScheme name="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fontScheme name="Bayer_Template">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PT_MASTER_BEE%20_CARE_Office_2010[1]">
  <a:themeElements>
    <a:clrScheme name="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fontScheme name="Bayer_Template">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PPT_MASTER_BEE%20_CARE_Office_2010[1]">
  <a:themeElements>
    <a:clrScheme name="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fontScheme name="Bayer_Template">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ayer_Template 1">
        <a:dk1>
          <a:srgbClr val="676767"/>
        </a:dk1>
        <a:lt1>
          <a:srgbClr val="FFFFFF"/>
        </a:lt1>
        <a:dk2>
          <a:srgbClr val="000000"/>
        </a:dk2>
        <a:lt2>
          <a:srgbClr val="BFBFBF"/>
        </a:lt2>
        <a:accent1>
          <a:srgbClr val="0090C5"/>
        </a:accent1>
        <a:accent2>
          <a:srgbClr val="6BC200"/>
        </a:accent2>
        <a:accent3>
          <a:srgbClr val="FFFFFF"/>
        </a:accent3>
        <a:accent4>
          <a:srgbClr val="575757"/>
        </a:accent4>
        <a:accent5>
          <a:srgbClr val="AAC6DF"/>
        </a:accent5>
        <a:accent6>
          <a:srgbClr val="60B000"/>
        </a:accent6>
        <a:hlink>
          <a:srgbClr val="00BABA"/>
        </a:hlink>
        <a:folHlink>
          <a:srgbClr val="818181"/>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F1C9833F75664381E2196B9671DC36" ma:contentTypeVersion="0" ma:contentTypeDescription="Create a new document." ma:contentTypeScope="" ma:versionID="4f4ba97de24d8febb8ffc1680a7e2e8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987E82EB-4AD8-4F0C-853D-D154B23BD5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D9271BB-FAA2-4B7D-9316-004AE731F6FA}">
  <ds:schemaRefs>
    <ds:schemaRef ds:uri="http://schemas.microsoft.com/sharepoint/v3/contenttype/forms"/>
  </ds:schemaRefs>
</ds:datastoreItem>
</file>

<file path=customXml/itemProps3.xml><?xml version="1.0" encoding="utf-8"?>
<ds:datastoreItem xmlns:ds="http://schemas.openxmlformats.org/officeDocument/2006/customXml" ds:itemID="{397B08D9-CB4D-4D3B-AF6C-CB60BC06AF54}">
  <ds:schemaRefs>
    <ds:schemaRef ds:uri="http://purl.org/dc/terms/"/>
    <ds:schemaRef ds:uri="http://purl.org/dc/elements/1.1/"/>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Bee Care_Powerpoint Master</Template>
  <TotalTime>0</TotalTime>
  <Words>2696</Words>
  <Application>Microsoft Office PowerPoint</Application>
  <PresentationFormat>On-screen Show (4:3)</PresentationFormat>
  <Paragraphs>479</Paragraphs>
  <Slides>75</Slides>
  <Notes>10</Notes>
  <HiddenSlides>0</HiddenSlides>
  <MMClips>0</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75</vt:i4>
      </vt:variant>
    </vt:vector>
  </HeadingPairs>
  <TitlesOfParts>
    <vt:vector size="89" baseType="lpstr">
      <vt:lpstr>Bee Care_Powerpoint Master</vt:lpstr>
      <vt:lpstr>Bayer_TEMPLATE</vt:lpstr>
      <vt:lpstr>2_Bee_Care_Template</vt:lpstr>
      <vt:lpstr>11-0301 Bayer_BCS</vt:lpstr>
      <vt:lpstr>3_Bee_Care_Template</vt:lpstr>
      <vt:lpstr>4_Bee_Care_Template</vt:lpstr>
      <vt:lpstr>PPT_MASTER_BEE%20_CARE_Office_2010[1]</vt:lpstr>
      <vt:lpstr>1_PPT_MASTER_BEE%20_CARE_Office_2010[1]</vt:lpstr>
      <vt:lpstr>2_PPT_MASTER_BEE%20_CARE_Office_2010[1]</vt:lpstr>
      <vt:lpstr>3_PPT_MASTER_BEE%20_CARE_Office_2010[1]</vt:lpstr>
      <vt:lpstr>4_PPT_MASTER_BEE%20_CARE_Office_2010[1]</vt:lpstr>
      <vt:lpstr>1_11-0301 Bayer_BCS</vt:lpstr>
      <vt:lpstr>1_2012-02-17_Bee Care Meeting SP_as</vt:lpstr>
      <vt:lpstr>think-cell Slide</vt:lpstr>
      <vt:lpstr>Supporting the Best of Both Worlds: Healthy crops AND healthy honey bees  TPSA Conference, Bee Health Session 2,  06 February 2014</vt:lpstr>
      <vt:lpstr>Bee Care Center Functionality</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Honey Bees Need to Survive</vt:lpstr>
      <vt:lpstr>Is there a honey bee health problem?</vt:lpstr>
      <vt:lpstr>PowerPoint Presentation</vt:lpstr>
      <vt:lpstr>PowerPoint Presentation</vt:lpstr>
      <vt:lpstr>Crop health needs to be protected to ensure and improve yield and quality</vt:lpstr>
      <vt:lpstr>PowerPoint Presentation</vt:lpstr>
      <vt:lpstr>Hives and Beekeepers in Canada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Reported Causes of Losses 2012/2013</vt:lpstr>
      <vt:lpstr>Categories of causal factors</vt:lpstr>
      <vt:lpstr>Multiple Stressors Affecting Honey Bee Health</vt:lpstr>
      <vt:lpstr>PowerPoint Presentation</vt:lpstr>
      <vt:lpstr>PowerPoint Presentation</vt:lpstr>
      <vt:lpstr>PowerPoint Presentation</vt:lpstr>
      <vt:lpstr>How Honey Bee Health Affects Research</vt:lpstr>
      <vt:lpstr>Apiculture in Transition</vt:lpstr>
      <vt:lpstr>Apiculture in Transition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Solution (to ensure the future of apiculture)</vt:lpstr>
      <vt:lpstr>PowerPoint Presentation</vt:lpstr>
      <vt:lpstr>PowerPoint Presentation</vt:lpstr>
      <vt:lpstr>Field Trial Results for  Fluency Agent Announced</vt:lpstr>
      <vt:lpstr>PowerPoint Presentation</vt:lpstr>
      <vt:lpstr>The 3Ms</vt:lpstr>
      <vt:lpstr>PowerPoint Presentation</vt:lpstr>
      <vt:lpstr>PowerPoint Presentation</vt:lpstr>
      <vt:lpstr>PowerPoint Presentation</vt:lpstr>
      <vt:lpstr>Bayer Bee Care Tour 2014</vt:lpstr>
      <vt:lpstr>Bayer Bee Care Tour 2014</vt:lpstr>
      <vt:lpstr>Bayer Bee Care Center – North America Research Triangle Park, North Carolina</vt:lpstr>
      <vt:lpstr>PowerPoint Presentation</vt:lpstr>
      <vt:lpstr>PowerPoint Presentation</vt:lpstr>
      <vt:lpstr>Beesboro Bayer Bee Research Apiary, Clayton, NC </vt:lpstr>
      <vt:lpstr>Selected Bee Care Center  Research and Activities</vt:lpstr>
      <vt:lpstr>Sentinel Hives Programs</vt:lpstr>
      <vt:lpstr>Bee Health Investigations in USA</vt:lpstr>
      <vt:lpstr>PowerPoint Presentation</vt:lpstr>
      <vt:lpstr>Honey Bee Health Reality</vt:lpstr>
      <vt:lpstr>Monitoring</vt:lpstr>
      <vt:lpstr>PowerPoint Presentation</vt:lpstr>
      <vt:lpstr>PowerPoint Presentation</vt:lpstr>
      <vt:lpstr>PowerPoint Presentation</vt:lpstr>
      <vt:lpstr>PowerPoint Presentation</vt:lpstr>
      <vt:lpstr>PowerPoint Presentation</vt:lpstr>
      <vt:lpstr>PowerPoint Presentation</vt:lpstr>
      <vt:lpstr>CCD in Perspective</vt:lpstr>
      <vt:lpstr>CCD in Perspective</vt:lpstr>
      <vt:lpstr>PowerPoint Presentation</vt:lpstr>
    </vt:vector>
  </TitlesOfParts>
  <Company>Bayer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dc:title>
  <dc:subject>PowerPoint 2003 template 4:3</dc:subject>
  <dc:creator>Annette Schuermann</dc:creator>
  <cp:lastModifiedBy>Dick Rogers</cp:lastModifiedBy>
  <cp:revision>1017</cp:revision>
  <cp:lastPrinted>2013-04-10T21:59:03Z</cp:lastPrinted>
  <dcterms:created xsi:type="dcterms:W3CDTF">2012-04-01T15:21:12Z</dcterms:created>
  <dcterms:modified xsi:type="dcterms:W3CDTF">2014-02-06T22:04:35Z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0x01010009F1C9833F75664381E2196B9671DC36</vt:lpwstr>
  </property>
  <property fmtid="{D5CDD505-2E9C-101B-9397-08002B2CF9AE}" pid="3" name="_NewReviewCycle">
    <vt:lpwstr/>
  </property>
</Properties>
</file>